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6859250" cx="12190075"/>
  <p:notesSz cx="6858000" cy="9144000"/>
  <p:embeddedFontLst>
    <p:embeddedFont>
      <p:font typeface="Noto Sans"/>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44">
          <p15:clr>
            <a:srgbClr val="000000"/>
          </p15:clr>
        </p15:guide>
        <p15:guide id="3" pos="3822">
          <p15:clr>
            <a:srgbClr val="000000"/>
          </p15:clr>
        </p15:guide>
      </p15:sldGuideLst>
    </p:ext>
    <p:ext uri="{2D200454-40CA-4A62-9FC3-DE9A4176ACB9}">
      <p15:notesGuideLst>
        <p15:guide id="1" orient="horz" pos="2880">
          <p15:clr>
            <a:srgbClr val="000000"/>
          </p15:clr>
        </p15:guide>
        <p15:guide id="2" pos="2150">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44"/>
        <p:guide pos="3822"/>
      </p:guideLst>
    </p:cSldViewPr>
  </p:slideViewPr>
  <p:notesViewPr>
    <p:cSldViewPr snapToGrid="0">
      <p:cViewPr varScale="1">
        <p:scale>
          <a:sx n="100" d="100"/>
          <a:sy n="100" d="100"/>
        </p:scale>
        <p:origin x="0" y="0"/>
      </p:cViewPr>
      <p:guideLst>
        <p:guide pos="2880" orient="horz"/>
        <p:guide pos="2150"/>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NotoSans-bold.fntdata"/><Relationship Id="rId23" Type="http://schemas.openxmlformats.org/officeDocument/2006/relationships/font" Target="fonts/NotoSans-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otoSans-boldItalic.fntdata"/><Relationship Id="rId25" Type="http://schemas.openxmlformats.org/officeDocument/2006/relationships/font" Target="fonts/Noto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300" u="none" cap="none" strike="noStrike">
                <a:solidFill>
                  <a:schemeClr val="dk1"/>
                </a:solidFill>
                <a:latin typeface="Malgun Gothic"/>
                <a:ea typeface="Malgun Gothic"/>
                <a:cs typeface="Malgun Gothic"/>
                <a:sym typeface="Malgun Gothic"/>
              </a:defRPr>
            </a:lvl1pPr>
            <a:lvl2pPr indent="-228600" lvl="1" marL="914400" marR="0" rtl="0" algn="l">
              <a:spcBef>
                <a:spcPts val="0"/>
              </a:spcBef>
              <a:spcAft>
                <a:spcPts val="0"/>
              </a:spcAft>
              <a:buSzPts val="1400"/>
              <a:buNone/>
              <a:defRPr b="0" i="0" sz="1300" u="none" cap="none" strike="noStrike">
                <a:solidFill>
                  <a:schemeClr val="dk1"/>
                </a:solidFill>
                <a:latin typeface="Malgun Gothic"/>
                <a:ea typeface="Malgun Gothic"/>
                <a:cs typeface="Malgun Gothic"/>
                <a:sym typeface="Malgun Gothic"/>
              </a:defRPr>
            </a:lvl2pPr>
            <a:lvl3pPr indent="-228600" lvl="2" marL="1371600" marR="0" rtl="0" algn="l">
              <a:spcBef>
                <a:spcPts val="0"/>
              </a:spcBef>
              <a:spcAft>
                <a:spcPts val="0"/>
              </a:spcAft>
              <a:buSzPts val="1400"/>
              <a:buNone/>
              <a:defRPr b="0" i="0" sz="1300" u="none" cap="none" strike="noStrike">
                <a:solidFill>
                  <a:schemeClr val="dk1"/>
                </a:solidFill>
                <a:latin typeface="Malgun Gothic"/>
                <a:ea typeface="Malgun Gothic"/>
                <a:cs typeface="Malgun Gothic"/>
                <a:sym typeface="Malgun Gothic"/>
              </a:defRPr>
            </a:lvl3pPr>
            <a:lvl4pPr indent="-228600" lvl="3" marL="1828800" marR="0" rtl="0" algn="l">
              <a:spcBef>
                <a:spcPts val="0"/>
              </a:spcBef>
              <a:spcAft>
                <a:spcPts val="0"/>
              </a:spcAft>
              <a:buSzPts val="1400"/>
              <a:buNone/>
              <a:defRPr b="0" i="0" sz="1300" u="none" cap="none" strike="noStrike">
                <a:solidFill>
                  <a:schemeClr val="dk1"/>
                </a:solidFill>
                <a:latin typeface="Malgun Gothic"/>
                <a:ea typeface="Malgun Gothic"/>
                <a:cs typeface="Malgun Gothic"/>
                <a:sym typeface="Malgun Gothic"/>
              </a:defRPr>
            </a:lvl4pPr>
            <a:lvl5pPr indent="-228600" lvl="4" marL="2286000" marR="0" rtl="0" algn="l">
              <a:spcBef>
                <a:spcPts val="0"/>
              </a:spcBef>
              <a:spcAft>
                <a:spcPts val="0"/>
              </a:spcAft>
              <a:buSzPts val="1400"/>
              <a:buNone/>
              <a:defRPr b="0" i="0" sz="1300" u="none" cap="none" strike="noStrike">
                <a:solidFill>
                  <a:schemeClr val="dk1"/>
                </a:solidFill>
                <a:latin typeface="Malgun Gothic"/>
                <a:ea typeface="Malgun Gothic"/>
                <a:cs typeface="Malgun Gothic"/>
                <a:sym typeface="Malgun Gothic"/>
              </a:defRPr>
            </a:lvl5pPr>
            <a:lvl6pPr indent="-228600" lvl="5" marL="2743200" marR="0" rtl="0" algn="l">
              <a:spcBef>
                <a:spcPts val="0"/>
              </a:spcBef>
              <a:spcAft>
                <a:spcPts val="0"/>
              </a:spcAft>
              <a:buSzPts val="1400"/>
              <a:buNone/>
              <a:defRPr b="0" i="0" sz="13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3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3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3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 name="Google Shape;54;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 name="Google Shape;55;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10: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1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 name="Google Shape;159;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1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1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16: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7: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 name="Google Shape;63;p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 name="Google Shape;69;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 name="Google Shape;70;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 name="Google Shape;76;p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6: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p7: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8: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9: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p:cSld name="제목 슬라이드">
    <p:spTree>
      <p:nvGrpSpPr>
        <p:cNvPr id="15" name="Shape 15"/>
        <p:cNvGrpSpPr/>
        <p:nvPr/>
      </p:nvGrpSpPr>
      <p:grpSpPr>
        <a:xfrm>
          <a:off x="0" y="0"/>
          <a:ext cx="0" cy="0"/>
          <a:chOff x="0" y="0"/>
          <a:chExt cx="0" cy="0"/>
        </a:xfrm>
      </p:grpSpPr>
      <p:pic>
        <p:nvPicPr>
          <p:cNvPr id="16" name="Google Shape;16;p2"/>
          <p:cNvPicPr preferRelativeResize="0"/>
          <p:nvPr/>
        </p:nvPicPr>
        <p:blipFill rotWithShape="1">
          <a:blip r:embed="rId2">
            <a:alphaModFix/>
          </a:blip>
          <a:srcRect b="0" l="0" r="0" t="0"/>
          <a:stretch/>
        </p:blipFill>
        <p:spPr>
          <a:xfrm>
            <a:off x="5" y="1240"/>
            <a:ext cx="12190401" cy="6857100"/>
          </a:xfrm>
          <a:prstGeom prst="rect">
            <a:avLst/>
          </a:prstGeom>
          <a:noFill/>
          <a:ln>
            <a:noFill/>
          </a:ln>
        </p:spPr>
      </p:pic>
      <p:sp>
        <p:nvSpPr>
          <p:cNvPr id="17" name="Google Shape;17;p2"/>
          <p:cNvSpPr txBox="1"/>
          <p:nvPr>
            <p:ph idx="10" type="dt"/>
          </p:nvPr>
        </p:nvSpPr>
        <p:spPr>
          <a:xfrm>
            <a:off x="609521" y="6430887"/>
            <a:ext cx="2844430" cy="292147"/>
          </a:xfrm>
          <a:prstGeom prst="rect">
            <a:avLst/>
          </a:prstGeom>
          <a:noFill/>
          <a:ln>
            <a:noFill/>
          </a:ln>
        </p:spPr>
        <p:txBody>
          <a:bodyPr anchorCtr="0" anchor="ctr" bIns="49775" lIns="99550" spcFirstLastPara="1" rIns="99550" wrap="square" tIns="49775">
            <a:no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1" type="ftr"/>
          </p:nvPr>
        </p:nvSpPr>
        <p:spPr>
          <a:xfrm>
            <a:off x="4165059" y="6430887"/>
            <a:ext cx="3860297" cy="292147"/>
          </a:xfrm>
          <a:prstGeom prst="rect">
            <a:avLst/>
          </a:prstGeom>
          <a:noFill/>
          <a:ln>
            <a:noFill/>
          </a:ln>
        </p:spPr>
        <p:txBody>
          <a:bodyPr anchorCtr="0" anchor="ctr" bIns="49775" lIns="99550" spcFirstLastPara="1" rIns="99550" wrap="square" tIns="49775">
            <a:noAutofit/>
          </a:bodyPr>
          <a:lstStyle>
            <a:lvl1pPr lvl="0" algn="ctr">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2" type="sldNum"/>
          </p:nvPr>
        </p:nvSpPr>
        <p:spPr>
          <a:xfrm>
            <a:off x="8736463" y="6430887"/>
            <a:ext cx="2844430" cy="292147"/>
          </a:xfrm>
          <a:prstGeom prst="rect">
            <a:avLst/>
          </a:prstGeom>
          <a:noFill/>
          <a:ln>
            <a:noFill/>
          </a:ln>
        </p:spPr>
        <p:txBody>
          <a:bodyPr anchorCtr="0" anchor="ctr" bIns="49775" lIns="99550" spcFirstLastPara="1" rIns="99550" wrap="square" tIns="49775">
            <a:noAutofit/>
          </a:bodyPr>
          <a:lstStyle>
            <a:lvl1pPr indent="0" lvl="0" marL="0" algn="r">
              <a:spcBef>
                <a:spcPts val="0"/>
              </a:spcBef>
              <a:buNone/>
              <a:defRPr b="0" i="0" sz="1300" u="none" cap="none" strike="noStrike">
                <a:solidFill>
                  <a:srgbClr val="888888"/>
                </a:solidFill>
                <a:latin typeface="Calibri"/>
                <a:ea typeface="Calibri"/>
                <a:cs typeface="Calibri"/>
                <a:sym typeface="Calibri"/>
              </a:defRPr>
            </a:lvl1pPr>
            <a:lvl2pPr indent="0" lvl="1" marL="0" algn="r">
              <a:spcBef>
                <a:spcPts val="0"/>
              </a:spcBef>
              <a:buNone/>
              <a:defRPr b="0" i="0" sz="1300" u="none" cap="none" strike="noStrike">
                <a:solidFill>
                  <a:srgbClr val="888888"/>
                </a:solidFill>
                <a:latin typeface="Calibri"/>
                <a:ea typeface="Calibri"/>
                <a:cs typeface="Calibri"/>
                <a:sym typeface="Calibri"/>
              </a:defRPr>
            </a:lvl2pPr>
            <a:lvl3pPr indent="0" lvl="2" marL="0" algn="r">
              <a:spcBef>
                <a:spcPts val="0"/>
              </a:spcBef>
              <a:buNone/>
              <a:defRPr b="0" i="0" sz="1300" u="none" cap="none" strike="noStrike">
                <a:solidFill>
                  <a:srgbClr val="888888"/>
                </a:solidFill>
                <a:latin typeface="Calibri"/>
                <a:ea typeface="Calibri"/>
                <a:cs typeface="Calibri"/>
                <a:sym typeface="Calibri"/>
              </a:defRPr>
            </a:lvl3pPr>
            <a:lvl4pPr indent="0" lvl="3" marL="0" algn="r">
              <a:spcBef>
                <a:spcPts val="0"/>
              </a:spcBef>
              <a:buNone/>
              <a:defRPr b="0" i="0" sz="1300" u="none" cap="none" strike="noStrike">
                <a:solidFill>
                  <a:srgbClr val="888888"/>
                </a:solidFill>
                <a:latin typeface="Calibri"/>
                <a:ea typeface="Calibri"/>
                <a:cs typeface="Calibri"/>
                <a:sym typeface="Calibri"/>
              </a:defRPr>
            </a:lvl4pPr>
            <a:lvl5pPr indent="0" lvl="4" marL="0" algn="r">
              <a:spcBef>
                <a:spcPts val="0"/>
              </a:spcBef>
              <a:buNone/>
              <a:defRPr b="0" i="0" sz="1300" u="none" cap="none" strike="noStrike">
                <a:solidFill>
                  <a:srgbClr val="888888"/>
                </a:solidFill>
                <a:latin typeface="Calibri"/>
                <a:ea typeface="Calibri"/>
                <a:cs typeface="Calibri"/>
                <a:sym typeface="Calibri"/>
              </a:defRPr>
            </a:lvl5pPr>
            <a:lvl6pPr indent="0" lvl="5" marL="0" algn="r">
              <a:spcBef>
                <a:spcPts val="0"/>
              </a:spcBef>
              <a:buNone/>
              <a:defRPr b="0" i="0" sz="1300" u="none" cap="none" strike="noStrike">
                <a:solidFill>
                  <a:srgbClr val="888888"/>
                </a:solidFill>
                <a:latin typeface="Calibri"/>
                <a:ea typeface="Calibri"/>
                <a:cs typeface="Calibri"/>
                <a:sym typeface="Calibri"/>
              </a:defRPr>
            </a:lvl6pPr>
            <a:lvl7pPr indent="0" lvl="6" marL="0" algn="r">
              <a:spcBef>
                <a:spcPts val="0"/>
              </a:spcBef>
              <a:buNone/>
              <a:defRPr b="0" i="0" sz="1300" u="none" cap="none" strike="noStrike">
                <a:solidFill>
                  <a:srgbClr val="888888"/>
                </a:solidFill>
                <a:latin typeface="Calibri"/>
                <a:ea typeface="Calibri"/>
                <a:cs typeface="Calibri"/>
                <a:sym typeface="Calibri"/>
              </a:defRPr>
            </a:lvl7pPr>
            <a:lvl8pPr indent="0" lvl="7" marL="0" algn="r">
              <a:spcBef>
                <a:spcPts val="0"/>
              </a:spcBef>
              <a:buNone/>
              <a:defRPr b="0" i="0" sz="1300" u="none" cap="none" strike="noStrike">
                <a:solidFill>
                  <a:srgbClr val="888888"/>
                </a:solidFill>
                <a:latin typeface="Calibri"/>
                <a:ea typeface="Calibri"/>
                <a:cs typeface="Calibri"/>
                <a:sym typeface="Calibri"/>
              </a:defRPr>
            </a:lvl8pPr>
            <a:lvl9pPr indent="0" lvl="8" marL="0" algn="r">
              <a:spcBef>
                <a:spcPts val="0"/>
              </a:spcBef>
              <a:buNone/>
              <a:defRPr b="0" i="0" sz="13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
        <p:nvSpPr>
          <p:cNvPr id="20" name="Google Shape;20;p2"/>
          <p:cNvSpPr txBox="1"/>
          <p:nvPr>
            <p:ph idx="1" type="subTitle"/>
          </p:nvPr>
        </p:nvSpPr>
        <p:spPr>
          <a:xfrm>
            <a:off x="6455247" y="5041547"/>
            <a:ext cx="5184576" cy="836519"/>
          </a:xfrm>
          <a:prstGeom prst="rect">
            <a:avLst/>
          </a:prstGeom>
          <a:noFill/>
          <a:ln>
            <a:noFill/>
          </a:ln>
        </p:spPr>
        <p:txBody>
          <a:bodyPr anchorCtr="0" anchor="t" bIns="49775" lIns="99550" spcFirstLastPara="1" rIns="99550" wrap="square" tIns="49775">
            <a:noAutofit/>
          </a:bodyPr>
          <a:lstStyle>
            <a:lvl1pPr lvl="0" algn="r">
              <a:lnSpc>
                <a:spcPct val="100000"/>
              </a:lnSpc>
              <a:spcBef>
                <a:spcPts val="0"/>
              </a:spcBef>
              <a:spcAft>
                <a:spcPts val="0"/>
              </a:spcAft>
              <a:buClr>
                <a:schemeClr val="hlink"/>
              </a:buClr>
              <a:buSzPts val="1200"/>
              <a:buFont typeface="Gulimche"/>
              <a:buNone/>
              <a:defRPr sz="1200">
                <a:solidFill>
                  <a:schemeClr val="lt1"/>
                </a:solidFill>
                <a:latin typeface="Calibri"/>
                <a:ea typeface="Calibri"/>
                <a:cs typeface="Calibri"/>
                <a:sym typeface="Calibri"/>
              </a:defRPr>
            </a:lvl1pPr>
            <a:lvl2pPr lvl="1" algn="ctr">
              <a:spcBef>
                <a:spcPts val="400"/>
              </a:spcBef>
              <a:spcAft>
                <a:spcPts val="0"/>
              </a:spcAft>
              <a:buClr>
                <a:srgbClr val="888888"/>
              </a:buClr>
              <a:buSzPts val="2000"/>
              <a:buNone/>
              <a:defRPr>
                <a:solidFill>
                  <a:srgbClr val="888888"/>
                </a:solidFill>
              </a:defRPr>
            </a:lvl2pPr>
            <a:lvl3pPr lvl="2" algn="ctr">
              <a:spcBef>
                <a:spcPts val="400"/>
              </a:spcBef>
              <a:spcAft>
                <a:spcPts val="0"/>
              </a:spcAft>
              <a:buClr>
                <a:srgbClr val="888888"/>
              </a:buClr>
              <a:buSzPts val="20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40"/>
              </a:spcBef>
              <a:spcAft>
                <a:spcPts val="0"/>
              </a:spcAft>
              <a:buClr>
                <a:srgbClr val="888888"/>
              </a:buClr>
              <a:buSzPts val="2200"/>
              <a:buNone/>
              <a:defRPr>
                <a:solidFill>
                  <a:srgbClr val="888888"/>
                </a:solidFill>
              </a:defRPr>
            </a:lvl6pPr>
            <a:lvl7pPr lvl="6" algn="ctr">
              <a:spcBef>
                <a:spcPts val="440"/>
              </a:spcBef>
              <a:spcAft>
                <a:spcPts val="0"/>
              </a:spcAft>
              <a:buClr>
                <a:srgbClr val="888888"/>
              </a:buClr>
              <a:buSzPts val="2200"/>
              <a:buNone/>
              <a:defRPr>
                <a:solidFill>
                  <a:srgbClr val="888888"/>
                </a:solidFill>
              </a:defRPr>
            </a:lvl7pPr>
            <a:lvl8pPr lvl="7" algn="ctr">
              <a:spcBef>
                <a:spcPts val="440"/>
              </a:spcBef>
              <a:spcAft>
                <a:spcPts val="0"/>
              </a:spcAft>
              <a:buClr>
                <a:srgbClr val="888888"/>
              </a:buClr>
              <a:buSzPts val="2200"/>
              <a:buNone/>
              <a:defRPr>
                <a:solidFill>
                  <a:srgbClr val="888888"/>
                </a:solidFill>
              </a:defRPr>
            </a:lvl8pPr>
            <a:lvl9pPr lvl="8" algn="ctr">
              <a:spcBef>
                <a:spcPts val="440"/>
              </a:spcBef>
              <a:spcAft>
                <a:spcPts val="0"/>
              </a:spcAft>
              <a:buClr>
                <a:srgbClr val="888888"/>
              </a:buClr>
              <a:buSzPts val="2200"/>
              <a:buNone/>
              <a:defRPr>
                <a:solidFill>
                  <a:srgbClr val="888888"/>
                </a:solidFill>
              </a:defRPr>
            </a:lvl9pPr>
          </a:lstStyle>
          <a:p/>
        </p:txBody>
      </p:sp>
      <p:sp>
        <p:nvSpPr>
          <p:cNvPr id="21" name="Google Shape;21;p2"/>
          <p:cNvSpPr txBox="1"/>
          <p:nvPr>
            <p:ph type="ctrTitle"/>
          </p:nvPr>
        </p:nvSpPr>
        <p:spPr>
          <a:xfrm>
            <a:off x="6095206" y="2953315"/>
            <a:ext cx="5616624" cy="1984790"/>
          </a:xfrm>
          <a:prstGeom prst="rect">
            <a:avLst/>
          </a:prstGeom>
          <a:noFill/>
          <a:ln>
            <a:noFill/>
          </a:ln>
        </p:spPr>
        <p:txBody>
          <a:bodyPr anchorCtr="0" anchor="t" bIns="49775" lIns="99550" spcFirstLastPara="1" rIns="99550" wrap="square" tIns="49775">
            <a:noAutofit/>
          </a:bodyPr>
          <a:lstStyle>
            <a:lvl1pPr lvl="0" algn="r">
              <a:lnSpc>
                <a:spcPct val="100000"/>
              </a:lnSpc>
              <a:spcBef>
                <a:spcPts val="0"/>
              </a:spcBef>
              <a:spcAft>
                <a:spcPts val="0"/>
              </a:spcAft>
              <a:buClr>
                <a:schemeClr val="hlink"/>
              </a:buClr>
              <a:buSzPts val="5800"/>
              <a:buFont typeface="Gulimche"/>
              <a:buNone/>
              <a:defRPr sz="5800">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22" name="Shape 22"/>
        <p:cNvGrpSpPr/>
        <p:nvPr/>
      </p:nvGrpSpPr>
      <p:grpSpPr>
        <a:xfrm>
          <a:off x="0" y="0"/>
          <a:ext cx="0" cy="0"/>
          <a:chOff x="0" y="0"/>
          <a:chExt cx="0" cy="0"/>
        </a:xfrm>
      </p:grpSpPr>
      <p:pic>
        <p:nvPicPr>
          <p:cNvPr id="23" name="Google Shape;23;p3"/>
          <p:cNvPicPr preferRelativeResize="0"/>
          <p:nvPr/>
        </p:nvPicPr>
        <p:blipFill rotWithShape="1">
          <a:blip r:embed="rId2">
            <a:alphaModFix/>
          </a:blip>
          <a:srcRect b="0" l="0" r="0" t="0"/>
          <a:stretch/>
        </p:blipFill>
        <p:spPr>
          <a:xfrm>
            <a:off x="5" y="1240"/>
            <a:ext cx="12190401" cy="6857100"/>
          </a:xfrm>
          <a:prstGeom prst="rect">
            <a:avLst/>
          </a:prstGeom>
          <a:noFill/>
          <a:ln>
            <a:noFill/>
          </a:ln>
        </p:spPr>
      </p:pic>
      <p:sp>
        <p:nvSpPr>
          <p:cNvPr id="24" name="Google Shape;24;p3"/>
          <p:cNvSpPr txBox="1"/>
          <p:nvPr>
            <p:ph idx="10" type="dt"/>
          </p:nvPr>
        </p:nvSpPr>
        <p:spPr>
          <a:xfrm>
            <a:off x="609521" y="6430887"/>
            <a:ext cx="2844430" cy="292147"/>
          </a:xfrm>
          <a:prstGeom prst="rect">
            <a:avLst/>
          </a:prstGeom>
          <a:noFill/>
          <a:ln>
            <a:noFill/>
          </a:ln>
        </p:spPr>
        <p:txBody>
          <a:bodyPr anchorCtr="0" anchor="ctr" bIns="49775" lIns="99550" spcFirstLastPara="1" rIns="99550" wrap="square" tIns="497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4165059" y="6430887"/>
            <a:ext cx="3860297" cy="292147"/>
          </a:xfrm>
          <a:prstGeom prst="rect">
            <a:avLst/>
          </a:prstGeom>
          <a:noFill/>
          <a:ln>
            <a:noFill/>
          </a:ln>
        </p:spPr>
        <p:txBody>
          <a:bodyPr anchorCtr="0" anchor="ctr" bIns="49775" lIns="99550" spcFirstLastPara="1" rIns="99550" wrap="square" tIns="497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8736463" y="6430887"/>
            <a:ext cx="2844430" cy="292147"/>
          </a:xfrm>
          <a:prstGeom prst="rect">
            <a:avLst/>
          </a:prstGeom>
          <a:noFill/>
          <a:ln>
            <a:noFill/>
          </a:ln>
        </p:spPr>
        <p:txBody>
          <a:bodyPr anchorCtr="0" anchor="ctr" bIns="49775" lIns="99550" spcFirstLastPara="1" rIns="99550" wrap="square" tIns="497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사용자 지정 레이아웃">
  <p:cSld name="1_사용자 지정 레이아웃">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0" l="0" r="0" t="0"/>
          <a:stretch/>
        </p:blipFill>
        <p:spPr>
          <a:xfrm>
            <a:off x="5" y="1240"/>
            <a:ext cx="12190401" cy="6857100"/>
          </a:xfrm>
          <a:prstGeom prst="rect">
            <a:avLst/>
          </a:prstGeom>
          <a:noFill/>
          <a:ln>
            <a:noFill/>
          </a:ln>
        </p:spPr>
      </p:pic>
      <p:sp>
        <p:nvSpPr>
          <p:cNvPr id="29" name="Google Shape;29;p4"/>
          <p:cNvSpPr txBox="1"/>
          <p:nvPr>
            <p:ph idx="10" type="dt"/>
          </p:nvPr>
        </p:nvSpPr>
        <p:spPr>
          <a:xfrm>
            <a:off x="609521" y="6430887"/>
            <a:ext cx="2844430" cy="292147"/>
          </a:xfrm>
          <a:prstGeom prst="rect">
            <a:avLst/>
          </a:prstGeom>
          <a:noFill/>
          <a:ln>
            <a:noFill/>
          </a:ln>
        </p:spPr>
        <p:txBody>
          <a:bodyPr anchorCtr="0" anchor="ctr" bIns="49775" lIns="99550" spcFirstLastPara="1" rIns="99550" wrap="square" tIns="497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1" type="ftr"/>
          </p:nvPr>
        </p:nvSpPr>
        <p:spPr>
          <a:xfrm>
            <a:off x="4165059" y="6430887"/>
            <a:ext cx="3860297" cy="292147"/>
          </a:xfrm>
          <a:prstGeom prst="rect">
            <a:avLst/>
          </a:prstGeom>
          <a:noFill/>
          <a:ln>
            <a:noFill/>
          </a:ln>
        </p:spPr>
        <p:txBody>
          <a:bodyPr anchorCtr="0" anchor="ctr" bIns="49775" lIns="99550" spcFirstLastPara="1" rIns="99550" wrap="square" tIns="497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2" type="sldNum"/>
          </p:nvPr>
        </p:nvSpPr>
        <p:spPr>
          <a:xfrm>
            <a:off x="8736463" y="6430887"/>
            <a:ext cx="2844430" cy="292147"/>
          </a:xfrm>
          <a:prstGeom prst="rect">
            <a:avLst/>
          </a:prstGeom>
          <a:noFill/>
          <a:ln>
            <a:noFill/>
          </a:ln>
        </p:spPr>
        <p:txBody>
          <a:bodyPr anchorCtr="0" anchor="ctr" bIns="49775" lIns="99550" spcFirstLastPara="1" rIns="99550" wrap="square" tIns="497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
        <p:nvSpPr>
          <p:cNvPr id="32" name="Google Shape;32;p4"/>
          <p:cNvSpPr txBox="1"/>
          <p:nvPr>
            <p:ph type="ctrTitle"/>
          </p:nvPr>
        </p:nvSpPr>
        <p:spPr>
          <a:xfrm>
            <a:off x="3070870" y="4149874"/>
            <a:ext cx="9217024" cy="1224136"/>
          </a:xfrm>
          <a:prstGeom prst="rect">
            <a:avLst/>
          </a:prstGeom>
          <a:noFill/>
          <a:ln>
            <a:noFill/>
          </a:ln>
        </p:spPr>
        <p:txBody>
          <a:bodyPr anchorCtr="0" anchor="t" bIns="49775" lIns="99550" spcFirstLastPara="1" rIns="99550" wrap="square" tIns="49775">
            <a:noAutofit/>
          </a:bodyPr>
          <a:lstStyle>
            <a:lvl1pPr lvl="0" algn="l">
              <a:lnSpc>
                <a:spcPct val="100000"/>
              </a:lnSpc>
              <a:spcBef>
                <a:spcPts val="0"/>
              </a:spcBef>
              <a:spcAft>
                <a:spcPts val="0"/>
              </a:spcAft>
              <a:buClr>
                <a:schemeClr val="hlink"/>
              </a:buClr>
              <a:buSzPts val="7200"/>
              <a:buFont typeface="Gulimche"/>
              <a:buNone/>
              <a:defRPr sz="7200">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p:cSld name="구역 머리글">
    <p:spTree>
      <p:nvGrpSpPr>
        <p:cNvPr id="33" name="Shape 33"/>
        <p:cNvGrpSpPr/>
        <p:nvPr/>
      </p:nvGrpSpPr>
      <p:grpSpPr>
        <a:xfrm>
          <a:off x="0" y="0"/>
          <a:ext cx="0" cy="0"/>
          <a:chOff x="0" y="0"/>
          <a:chExt cx="0" cy="0"/>
        </a:xfrm>
      </p:grpSpPr>
      <p:pic>
        <p:nvPicPr>
          <p:cNvPr id="34" name="Google Shape;34;p5"/>
          <p:cNvPicPr preferRelativeResize="0"/>
          <p:nvPr/>
        </p:nvPicPr>
        <p:blipFill rotWithShape="1">
          <a:blip r:embed="rId2">
            <a:alphaModFix/>
          </a:blip>
          <a:srcRect b="0" l="0" r="0" t="0"/>
          <a:stretch/>
        </p:blipFill>
        <p:spPr>
          <a:xfrm>
            <a:off x="5" y="1240"/>
            <a:ext cx="12190401" cy="6857100"/>
          </a:xfrm>
          <a:prstGeom prst="rect">
            <a:avLst/>
          </a:prstGeom>
          <a:noFill/>
          <a:ln>
            <a:noFill/>
          </a:ln>
        </p:spPr>
      </p:pic>
      <p:sp>
        <p:nvSpPr>
          <p:cNvPr id="35" name="Google Shape;35;p5"/>
          <p:cNvSpPr txBox="1"/>
          <p:nvPr>
            <p:ph idx="10" type="dt"/>
          </p:nvPr>
        </p:nvSpPr>
        <p:spPr>
          <a:xfrm>
            <a:off x="609521" y="6430887"/>
            <a:ext cx="2844430" cy="292147"/>
          </a:xfrm>
          <a:prstGeom prst="rect">
            <a:avLst/>
          </a:prstGeom>
          <a:noFill/>
          <a:ln>
            <a:noFill/>
          </a:ln>
        </p:spPr>
        <p:txBody>
          <a:bodyPr anchorCtr="0" anchor="ctr" bIns="49775" lIns="99550" spcFirstLastPara="1" rIns="99550" wrap="square" tIns="497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1" type="ftr"/>
          </p:nvPr>
        </p:nvSpPr>
        <p:spPr>
          <a:xfrm>
            <a:off x="4165059" y="6430887"/>
            <a:ext cx="3860297" cy="292147"/>
          </a:xfrm>
          <a:prstGeom prst="rect">
            <a:avLst/>
          </a:prstGeom>
          <a:noFill/>
          <a:ln>
            <a:noFill/>
          </a:ln>
        </p:spPr>
        <p:txBody>
          <a:bodyPr anchorCtr="0" anchor="ctr" bIns="49775" lIns="99550" spcFirstLastPara="1" rIns="99550" wrap="square" tIns="497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
          <p:cNvSpPr txBox="1"/>
          <p:nvPr>
            <p:ph idx="12" type="sldNum"/>
          </p:nvPr>
        </p:nvSpPr>
        <p:spPr>
          <a:xfrm>
            <a:off x="8736463" y="6430887"/>
            <a:ext cx="2844430" cy="292147"/>
          </a:xfrm>
          <a:prstGeom prst="rect">
            <a:avLst/>
          </a:prstGeom>
          <a:noFill/>
          <a:ln>
            <a:noFill/>
          </a:ln>
        </p:spPr>
        <p:txBody>
          <a:bodyPr anchorCtr="0" anchor="ctr" bIns="49775" lIns="99550" spcFirstLastPara="1" rIns="99550" wrap="square" tIns="497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사용자 지정 레이아웃">
  <p:cSld name="사용자 지정 레이아웃">
    <p:spTree>
      <p:nvGrpSpPr>
        <p:cNvPr id="38" name="Shape 38"/>
        <p:cNvGrpSpPr/>
        <p:nvPr/>
      </p:nvGrpSpPr>
      <p:grpSpPr>
        <a:xfrm>
          <a:off x="0" y="0"/>
          <a:ext cx="0" cy="0"/>
          <a:chOff x="0" y="0"/>
          <a:chExt cx="0" cy="0"/>
        </a:xfrm>
      </p:grpSpPr>
      <p:pic>
        <p:nvPicPr>
          <p:cNvPr id="39" name="Google Shape;39;p6"/>
          <p:cNvPicPr preferRelativeResize="0"/>
          <p:nvPr/>
        </p:nvPicPr>
        <p:blipFill rotWithShape="1">
          <a:blip r:embed="rId2">
            <a:alphaModFix/>
          </a:blip>
          <a:srcRect b="0" l="0" r="0" t="0"/>
          <a:stretch/>
        </p:blipFill>
        <p:spPr>
          <a:xfrm>
            <a:off x="5" y="1240"/>
            <a:ext cx="12190401" cy="6857100"/>
          </a:xfrm>
          <a:prstGeom prst="rect">
            <a:avLst/>
          </a:prstGeom>
          <a:noFill/>
          <a:ln>
            <a:noFill/>
          </a:ln>
        </p:spPr>
      </p:pic>
      <p:sp>
        <p:nvSpPr>
          <p:cNvPr id="40" name="Google Shape;40;p6"/>
          <p:cNvSpPr txBox="1"/>
          <p:nvPr>
            <p:ph idx="1" type="body"/>
          </p:nvPr>
        </p:nvSpPr>
        <p:spPr>
          <a:xfrm>
            <a:off x="609521" y="1485579"/>
            <a:ext cx="10971372" cy="4824535"/>
          </a:xfrm>
          <a:prstGeom prst="rect">
            <a:avLst/>
          </a:prstGeom>
          <a:noFill/>
          <a:ln>
            <a:noFill/>
          </a:ln>
        </p:spPr>
        <p:txBody>
          <a:bodyPr anchorCtr="0" anchor="t" bIns="49775" lIns="99550" spcFirstLastPara="1" rIns="99550" wrap="square" tIns="49775">
            <a:normAutofit/>
          </a:bodyPr>
          <a:lstStyle>
            <a:lvl1pPr indent="-228600" lvl="0" marL="457200" algn="l">
              <a:spcBef>
                <a:spcPts val="400"/>
              </a:spcBef>
              <a:spcAft>
                <a:spcPts val="0"/>
              </a:spcAft>
              <a:buClr>
                <a:srgbClr val="0C0C0C"/>
              </a:buClr>
              <a:buSzPts val="2000"/>
              <a:buNone/>
              <a:defRPr i="1" sz="2000">
                <a:solidFill>
                  <a:srgbClr val="0C0C0C"/>
                </a:solidFill>
                <a:latin typeface="Calibri"/>
                <a:ea typeface="Calibri"/>
                <a:cs typeface="Calibri"/>
                <a:sym typeface="Calibri"/>
              </a:defRPr>
            </a:lvl1pPr>
            <a:lvl2pPr indent="-228600" lvl="1" marL="914400" algn="l">
              <a:spcBef>
                <a:spcPts val="500"/>
              </a:spcBef>
              <a:spcAft>
                <a:spcPts val="0"/>
              </a:spcAft>
              <a:buClr>
                <a:srgbClr val="3F3F3F"/>
              </a:buClr>
              <a:buSzPts val="2500"/>
              <a:buNone/>
              <a:defRPr sz="2500">
                <a:solidFill>
                  <a:srgbClr val="3F3F3F"/>
                </a:solidFill>
                <a:latin typeface="Noto Sans"/>
                <a:ea typeface="Noto Sans"/>
                <a:cs typeface="Noto Sans"/>
                <a:sym typeface="Noto Sans"/>
              </a:defRPr>
            </a:lvl2pPr>
            <a:lvl3pPr indent="-228600" lvl="2" marL="1371600" algn="l">
              <a:spcBef>
                <a:spcPts val="500"/>
              </a:spcBef>
              <a:spcAft>
                <a:spcPts val="0"/>
              </a:spcAft>
              <a:buClr>
                <a:srgbClr val="3F3F3F"/>
              </a:buClr>
              <a:buSzPts val="2500"/>
              <a:buNone/>
              <a:defRPr sz="2500">
                <a:solidFill>
                  <a:srgbClr val="3F3F3F"/>
                </a:solidFill>
                <a:latin typeface="Noto Sans"/>
                <a:ea typeface="Noto Sans"/>
                <a:cs typeface="Noto Sans"/>
                <a:sym typeface="Noto Sans"/>
              </a:defRPr>
            </a:lvl3pPr>
            <a:lvl4pPr indent="-228600" lvl="3" marL="1828800" algn="l">
              <a:spcBef>
                <a:spcPts val="500"/>
              </a:spcBef>
              <a:spcAft>
                <a:spcPts val="0"/>
              </a:spcAft>
              <a:buClr>
                <a:srgbClr val="3F3F3F"/>
              </a:buClr>
              <a:buSzPts val="2500"/>
              <a:buNone/>
              <a:defRPr sz="2500">
                <a:solidFill>
                  <a:srgbClr val="3F3F3F"/>
                </a:solidFill>
                <a:latin typeface="Noto Sans"/>
                <a:ea typeface="Noto Sans"/>
                <a:cs typeface="Noto Sans"/>
                <a:sym typeface="Noto Sans"/>
              </a:defRPr>
            </a:lvl4pPr>
            <a:lvl5pPr indent="-228600" lvl="4" marL="2286000" algn="l">
              <a:spcBef>
                <a:spcPts val="500"/>
              </a:spcBef>
              <a:spcAft>
                <a:spcPts val="0"/>
              </a:spcAft>
              <a:buClr>
                <a:srgbClr val="3F3F3F"/>
              </a:buClr>
              <a:buSzPts val="2500"/>
              <a:buNone/>
              <a:defRPr sz="2500">
                <a:solidFill>
                  <a:srgbClr val="3F3F3F"/>
                </a:solidFill>
                <a:latin typeface="Noto Sans"/>
                <a:ea typeface="Noto Sans"/>
                <a:cs typeface="Noto Sans"/>
                <a:sym typeface="Noto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1" name="Google Shape;41;p6"/>
          <p:cNvSpPr txBox="1"/>
          <p:nvPr>
            <p:ph type="title"/>
          </p:nvPr>
        </p:nvSpPr>
        <p:spPr>
          <a:xfrm>
            <a:off x="609520" y="189434"/>
            <a:ext cx="10971373" cy="798753"/>
          </a:xfrm>
          <a:prstGeom prst="rect">
            <a:avLst/>
          </a:prstGeom>
          <a:noFill/>
          <a:ln>
            <a:noFill/>
          </a:ln>
        </p:spPr>
        <p:txBody>
          <a:bodyPr anchorCtr="0" anchor="ctr" bIns="49775" lIns="99550" spcFirstLastPara="1" rIns="99550" wrap="square" tIns="49775">
            <a:normAutofit/>
          </a:bodyPr>
          <a:lstStyle>
            <a:lvl1pPr lvl="0" algn="l">
              <a:spcBef>
                <a:spcPts val="0"/>
              </a:spcBef>
              <a:spcAft>
                <a:spcPts val="0"/>
              </a:spcAft>
              <a:buClr>
                <a:srgbClr val="252A85"/>
              </a:buClr>
              <a:buSzPts val="4000"/>
              <a:buFont typeface="Calibri"/>
              <a:buNone/>
              <a:defRPr b="1" sz="4000">
                <a:solidFill>
                  <a:srgbClr val="252A85"/>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0" type="dt"/>
          </p:nvPr>
        </p:nvSpPr>
        <p:spPr>
          <a:xfrm>
            <a:off x="609521" y="6502342"/>
            <a:ext cx="2844430" cy="220692"/>
          </a:xfrm>
          <a:prstGeom prst="rect">
            <a:avLst/>
          </a:prstGeom>
          <a:noFill/>
          <a:ln>
            <a:noFill/>
          </a:ln>
        </p:spPr>
        <p:txBody>
          <a:bodyPr anchorCtr="0" anchor="ctr" bIns="49775" lIns="99550" spcFirstLastPara="1" rIns="99550" wrap="square" tIns="49775">
            <a:no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4165059" y="6502342"/>
            <a:ext cx="3860297" cy="220692"/>
          </a:xfrm>
          <a:prstGeom prst="rect">
            <a:avLst/>
          </a:prstGeom>
          <a:noFill/>
          <a:ln>
            <a:noFill/>
          </a:ln>
        </p:spPr>
        <p:txBody>
          <a:bodyPr anchorCtr="0" anchor="ctr" bIns="49775" lIns="99550" spcFirstLastPara="1" rIns="99550" wrap="square" tIns="49775">
            <a:noAutofit/>
          </a:bodyPr>
          <a:lstStyle>
            <a:lvl1pPr lvl="0" algn="ctr">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8736463" y="6502342"/>
            <a:ext cx="2844430" cy="220692"/>
          </a:xfrm>
          <a:prstGeom prst="rect">
            <a:avLst/>
          </a:prstGeom>
          <a:noFill/>
          <a:ln>
            <a:noFill/>
          </a:ln>
        </p:spPr>
        <p:txBody>
          <a:bodyPr anchorCtr="0" anchor="ctr" bIns="49775" lIns="99550" spcFirstLastPara="1" rIns="99550" wrap="square" tIns="49775">
            <a:noAutofit/>
          </a:bodyPr>
          <a:lstStyle>
            <a:lvl1pPr indent="0" lvl="0" marL="0" algn="r">
              <a:spcBef>
                <a:spcPts val="0"/>
              </a:spcBef>
              <a:buNone/>
              <a:defRPr sz="1300">
                <a:solidFill>
                  <a:srgbClr val="888888"/>
                </a:solidFill>
                <a:latin typeface="Calibri"/>
                <a:ea typeface="Calibri"/>
                <a:cs typeface="Calibri"/>
                <a:sym typeface="Calibri"/>
              </a:defRPr>
            </a:lvl1pPr>
            <a:lvl2pPr indent="0" lvl="1" marL="0" algn="r">
              <a:spcBef>
                <a:spcPts val="0"/>
              </a:spcBef>
              <a:buNone/>
              <a:defRPr sz="1300">
                <a:solidFill>
                  <a:srgbClr val="888888"/>
                </a:solidFill>
                <a:latin typeface="Calibri"/>
                <a:ea typeface="Calibri"/>
                <a:cs typeface="Calibri"/>
                <a:sym typeface="Calibri"/>
              </a:defRPr>
            </a:lvl2pPr>
            <a:lvl3pPr indent="0" lvl="2" marL="0" algn="r">
              <a:spcBef>
                <a:spcPts val="0"/>
              </a:spcBef>
              <a:buNone/>
              <a:defRPr sz="1300">
                <a:solidFill>
                  <a:srgbClr val="888888"/>
                </a:solidFill>
                <a:latin typeface="Calibri"/>
                <a:ea typeface="Calibri"/>
                <a:cs typeface="Calibri"/>
                <a:sym typeface="Calibri"/>
              </a:defRPr>
            </a:lvl3pPr>
            <a:lvl4pPr indent="0" lvl="3" marL="0" algn="r">
              <a:spcBef>
                <a:spcPts val="0"/>
              </a:spcBef>
              <a:buNone/>
              <a:defRPr sz="1300">
                <a:solidFill>
                  <a:srgbClr val="888888"/>
                </a:solidFill>
                <a:latin typeface="Calibri"/>
                <a:ea typeface="Calibri"/>
                <a:cs typeface="Calibri"/>
                <a:sym typeface="Calibri"/>
              </a:defRPr>
            </a:lvl4pPr>
            <a:lvl5pPr indent="0" lvl="4" marL="0" algn="r">
              <a:spcBef>
                <a:spcPts val="0"/>
              </a:spcBef>
              <a:buNone/>
              <a:defRPr sz="1300">
                <a:solidFill>
                  <a:srgbClr val="888888"/>
                </a:solidFill>
                <a:latin typeface="Calibri"/>
                <a:ea typeface="Calibri"/>
                <a:cs typeface="Calibri"/>
                <a:sym typeface="Calibri"/>
              </a:defRPr>
            </a:lvl5pPr>
            <a:lvl6pPr indent="0" lvl="5" marL="0" algn="r">
              <a:spcBef>
                <a:spcPts val="0"/>
              </a:spcBef>
              <a:buNone/>
              <a:defRPr sz="1300">
                <a:solidFill>
                  <a:srgbClr val="888888"/>
                </a:solidFill>
                <a:latin typeface="Calibri"/>
                <a:ea typeface="Calibri"/>
                <a:cs typeface="Calibri"/>
                <a:sym typeface="Calibri"/>
              </a:defRPr>
            </a:lvl6pPr>
            <a:lvl7pPr indent="0" lvl="6" marL="0" algn="r">
              <a:spcBef>
                <a:spcPts val="0"/>
              </a:spcBef>
              <a:buNone/>
              <a:defRPr sz="1300">
                <a:solidFill>
                  <a:srgbClr val="888888"/>
                </a:solidFill>
                <a:latin typeface="Calibri"/>
                <a:ea typeface="Calibri"/>
                <a:cs typeface="Calibri"/>
                <a:sym typeface="Calibri"/>
              </a:defRPr>
            </a:lvl7pPr>
            <a:lvl8pPr indent="0" lvl="7" marL="0" algn="r">
              <a:spcBef>
                <a:spcPts val="0"/>
              </a:spcBef>
              <a:buNone/>
              <a:defRPr sz="1300">
                <a:solidFill>
                  <a:srgbClr val="888888"/>
                </a:solidFill>
                <a:latin typeface="Calibri"/>
                <a:ea typeface="Calibri"/>
                <a:cs typeface="Calibri"/>
                <a:sym typeface="Calibri"/>
              </a:defRPr>
            </a:lvl8pPr>
            <a:lvl9pPr indent="0" lvl="8" marL="0" algn="r">
              <a:spcBef>
                <a:spcPts val="0"/>
              </a:spcBef>
              <a:buNone/>
              <a:defRPr sz="13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p:cSld name="제목 및 내용">
    <p:spTree>
      <p:nvGrpSpPr>
        <p:cNvPr id="45" name="Shape 45"/>
        <p:cNvGrpSpPr/>
        <p:nvPr/>
      </p:nvGrpSpPr>
      <p:grpSpPr>
        <a:xfrm>
          <a:off x="0" y="0"/>
          <a:ext cx="0" cy="0"/>
          <a:chOff x="0" y="0"/>
          <a:chExt cx="0" cy="0"/>
        </a:xfrm>
      </p:grpSpPr>
      <p:pic>
        <p:nvPicPr>
          <p:cNvPr id="46" name="Google Shape;46;p7"/>
          <p:cNvPicPr preferRelativeResize="0"/>
          <p:nvPr/>
        </p:nvPicPr>
        <p:blipFill rotWithShape="1">
          <a:blip r:embed="rId2">
            <a:alphaModFix/>
          </a:blip>
          <a:srcRect b="0" l="0" r="0" t="0"/>
          <a:stretch/>
        </p:blipFill>
        <p:spPr>
          <a:xfrm>
            <a:off x="5" y="1240"/>
            <a:ext cx="12190401" cy="6857100"/>
          </a:xfrm>
          <a:prstGeom prst="rect">
            <a:avLst/>
          </a:prstGeom>
          <a:noFill/>
          <a:ln>
            <a:noFill/>
          </a:ln>
        </p:spPr>
      </p:pic>
      <p:sp>
        <p:nvSpPr>
          <p:cNvPr id="47" name="Google Shape;47;p7"/>
          <p:cNvSpPr txBox="1"/>
          <p:nvPr>
            <p:ph idx="10" type="dt"/>
          </p:nvPr>
        </p:nvSpPr>
        <p:spPr>
          <a:xfrm>
            <a:off x="609521" y="6502342"/>
            <a:ext cx="2844430" cy="220692"/>
          </a:xfrm>
          <a:prstGeom prst="rect">
            <a:avLst/>
          </a:prstGeom>
          <a:noFill/>
          <a:ln>
            <a:noFill/>
          </a:ln>
        </p:spPr>
        <p:txBody>
          <a:bodyPr anchorCtr="0" anchor="ctr" bIns="49775" lIns="99550" spcFirstLastPara="1" rIns="99550" wrap="square" tIns="49775">
            <a:no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1" type="ftr"/>
          </p:nvPr>
        </p:nvSpPr>
        <p:spPr>
          <a:xfrm>
            <a:off x="4165059" y="6502342"/>
            <a:ext cx="3860297" cy="220692"/>
          </a:xfrm>
          <a:prstGeom prst="rect">
            <a:avLst/>
          </a:prstGeom>
          <a:noFill/>
          <a:ln>
            <a:noFill/>
          </a:ln>
        </p:spPr>
        <p:txBody>
          <a:bodyPr anchorCtr="0" anchor="ctr" bIns="49775" lIns="99550" spcFirstLastPara="1" rIns="99550" wrap="square" tIns="49775">
            <a:noAutofit/>
          </a:bodyPr>
          <a:lstStyle>
            <a:lvl1pPr lvl="0" algn="ctr">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2" type="sldNum"/>
          </p:nvPr>
        </p:nvSpPr>
        <p:spPr>
          <a:xfrm>
            <a:off x="8736463" y="6502342"/>
            <a:ext cx="2844430" cy="220692"/>
          </a:xfrm>
          <a:prstGeom prst="rect">
            <a:avLst/>
          </a:prstGeom>
          <a:noFill/>
          <a:ln>
            <a:noFill/>
          </a:ln>
        </p:spPr>
        <p:txBody>
          <a:bodyPr anchorCtr="0" anchor="ctr" bIns="49775" lIns="99550" spcFirstLastPara="1" rIns="99550" wrap="square" tIns="49775">
            <a:noAutofit/>
          </a:bodyPr>
          <a:lstStyle>
            <a:lvl1pPr indent="0" lvl="0" marL="0" algn="r">
              <a:spcBef>
                <a:spcPts val="0"/>
              </a:spcBef>
              <a:buNone/>
              <a:defRPr sz="1300">
                <a:solidFill>
                  <a:srgbClr val="888888"/>
                </a:solidFill>
                <a:latin typeface="Calibri"/>
                <a:ea typeface="Calibri"/>
                <a:cs typeface="Calibri"/>
                <a:sym typeface="Calibri"/>
              </a:defRPr>
            </a:lvl1pPr>
            <a:lvl2pPr indent="0" lvl="1" marL="0" algn="r">
              <a:spcBef>
                <a:spcPts val="0"/>
              </a:spcBef>
              <a:buNone/>
              <a:defRPr sz="1300">
                <a:solidFill>
                  <a:srgbClr val="888888"/>
                </a:solidFill>
                <a:latin typeface="Calibri"/>
                <a:ea typeface="Calibri"/>
                <a:cs typeface="Calibri"/>
                <a:sym typeface="Calibri"/>
              </a:defRPr>
            </a:lvl2pPr>
            <a:lvl3pPr indent="0" lvl="2" marL="0" algn="r">
              <a:spcBef>
                <a:spcPts val="0"/>
              </a:spcBef>
              <a:buNone/>
              <a:defRPr sz="1300">
                <a:solidFill>
                  <a:srgbClr val="888888"/>
                </a:solidFill>
                <a:latin typeface="Calibri"/>
                <a:ea typeface="Calibri"/>
                <a:cs typeface="Calibri"/>
                <a:sym typeface="Calibri"/>
              </a:defRPr>
            </a:lvl3pPr>
            <a:lvl4pPr indent="0" lvl="3" marL="0" algn="r">
              <a:spcBef>
                <a:spcPts val="0"/>
              </a:spcBef>
              <a:buNone/>
              <a:defRPr sz="1300">
                <a:solidFill>
                  <a:srgbClr val="888888"/>
                </a:solidFill>
                <a:latin typeface="Calibri"/>
                <a:ea typeface="Calibri"/>
                <a:cs typeface="Calibri"/>
                <a:sym typeface="Calibri"/>
              </a:defRPr>
            </a:lvl4pPr>
            <a:lvl5pPr indent="0" lvl="4" marL="0" algn="r">
              <a:spcBef>
                <a:spcPts val="0"/>
              </a:spcBef>
              <a:buNone/>
              <a:defRPr sz="1300">
                <a:solidFill>
                  <a:srgbClr val="888888"/>
                </a:solidFill>
                <a:latin typeface="Calibri"/>
                <a:ea typeface="Calibri"/>
                <a:cs typeface="Calibri"/>
                <a:sym typeface="Calibri"/>
              </a:defRPr>
            </a:lvl5pPr>
            <a:lvl6pPr indent="0" lvl="5" marL="0" algn="r">
              <a:spcBef>
                <a:spcPts val="0"/>
              </a:spcBef>
              <a:buNone/>
              <a:defRPr sz="1300">
                <a:solidFill>
                  <a:srgbClr val="888888"/>
                </a:solidFill>
                <a:latin typeface="Calibri"/>
                <a:ea typeface="Calibri"/>
                <a:cs typeface="Calibri"/>
                <a:sym typeface="Calibri"/>
              </a:defRPr>
            </a:lvl6pPr>
            <a:lvl7pPr indent="0" lvl="6" marL="0" algn="r">
              <a:spcBef>
                <a:spcPts val="0"/>
              </a:spcBef>
              <a:buNone/>
              <a:defRPr sz="1300">
                <a:solidFill>
                  <a:srgbClr val="888888"/>
                </a:solidFill>
                <a:latin typeface="Calibri"/>
                <a:ea typeface="Calibri"/>
                <a:cs typeface="Calibri"/>
                <a:sym typeface="Calibri"/>
              </a:defRPr>
            </a:lvl7pPr>
            <a:lvl8pPr indent="0" lvl="7" marL="0" algn="r">
              <a:spcBef>
                <a:spcPts val="0"/>
              </a:spcBef>
              <a:buNone/>
              <a:defRPr sz="1300">
                <a:solidFill>
                  <a:srgbClr val="888888"/>
                </a:solidFill>
                <a:latin typeface="Calibri"/>
                <a:ea typeface="Calibri"/>
                <a:cs typeface="Calibri"/>
                <a:sym typeface="Calibri"/>
              </a:defRPr>
            </a:lvl8pPr>
            <a:lvl9pPr indent="0" lvl="8" marL="0" algn="r">
              <a:spcBef>
                <a:spcPts val="0"/>
              </a:spcBef>
              <a:buNone/>
              <a:defRPr sz="13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
        <p:nvSpPr>
          <p:cNvPr id="50" name="Google Shape;50;p7"/>
          <p:cNvSpPr txBox="1"/>
          <p:nvPr>
            <p:ph type="title"/>
          </p:nvPr>
        </p:nvSpPr>
        <p:spPr>
          <a:xfrm>
            <a:off x="609521" y="189434"/>
            <a:ext cx="10971372" cy="798753"/>
          </a:xfrm>
          <a:prstGeom prst="rect">
            <a:avLst/>
          </a:prstGeom>
          <a:noFill/>
          <a:ln>
            <a:noFill/>
          </a:ln>
        </p:spPr>
        <p:txBody>
          <a:bodyPr anchorCtr="0" anchor="ctr" bIns="49775" lIns="99550" spcFirstLastPara="1" rIns="99550" wrap="square" tIns="49775">
            <a:normAutofit/>
          </a:bodyPr>
          <a:lstStyle>
            <a:lvl1pPr lvl="0" algn="l">
              <a:spcBef>
                <a:spcPts val="0"/>
              </a:spcBef>
              <a:spcAft>
                <a:spcPts val="0"/>
              </a:spcAft>
              <a:buClr>
                <a:srgbClr val="252A85"/>
              </a:buClr>
              <a:buSzPts val="4000"/>
              <a:buFont typeface="Calibri"/>
              <a:buNone/>
              <a:defRPr b="1" sz="4000">
                <a:solidFill>
                  <a:srgbClr val="252A85"/>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 type="body"/>
          </p:nvPr>
        </p:nvSpPr>
        <p:spPr>
          <a:xfrm>
            <a:off x="609521" y="1485578"/>
            <a:ext cx="10971372" cy="4824535"/>
          </a:xfrm>
          <a:prstGeom prst="rect">
            <a:avLst/>
          </a:prstGeom>
          <a:noFill/>
          <a:ln>
            <a:noFill/>
          </a:ln>
        </p:spPr>
        <p:txBody>
          <a:bodyPr anchorCtr="0" anchor="t" bIns="49775" lIns="99550" spcFirstLastPara="1" rIns="99550" wrap="square" tIns="49775">
            <a:normAutofit/>
          </a:bodyPr>
          <a:lstStyle>
            <a:lvl1pPr indent="-228600" lvl="0" marL="457200" algn="l">
              <a:spcBef>
                <a:spcPts val="400"/>
              </a:spcBef>
              <a:spcAft>
                <a:spcPts val="0"/>
              </a:spcAft>
              <a:buClr>
                <a:srgbClr val="252A85"/>
              </a:buClr>
              <a:buSzPts val="2000"/>
              <a:buNone/>
              <a:defRPr i="1" sz="2000">
                <a:solidFill>
                  <a:srgbClr val="252A85"/>
                </a:solidFill>
                <a:latin typeface="Calibri"/>
                <a:ea typeface="Calibri"/>
                <a:cs typeface="Calibri"/>
                <a:sym typeface="Calibri"/>
              </a:defRPr>
            </a:lvl1pPr>
            <a:lvl2pPr indent="-228600" lvl="1" marL="914400" algn="l">
              <a:spcBef>
                <a:spcPts val="500"/>
              </a:spcBef>
              <a:spcAft>
                <a:spcPts val="0"/>
              </a:spcAft>
              <a:buClr>
                <a:srgbClr val="3F3F3F"/>
              </a:buClr>
              <a:buSzPts val="2500"/>
              <a:buNone/>
              <a:defRPr sz="2500">
                <a:solidFill>
                  <a:srgbClr val="3F3F3F"/>
                </a:solidFill>
                <a:latin typeface="Noto Sans"/>
                <a:ea typeface="Noto Sans"/>
                <a:cs typeface="Noto Sans"/>
                <a:sym typeface="Noto Sans"/>
              </a:defRPr>
            </a:lvl2pPr>
            <a:lvl3pPr indent="-228600" lvl="2" marL="1371600" algn="l">
              <a:spcBef>
                <a:spcPts val="500"/>
              </a:spcBef>
              <a:spcAft>
                <a:spcPts val="0"/>
              </a:spcAft>
              <a:buClr>
                <a:srgbClr val="3F3F3F"/>
              </a:buClr>
              <a:buSzPts val="2500"/>
              <a:buNone/>
              <a:defRPr sz="2500">
                <a:solidFill>
                  <a:srgbClr val="3F3F3F"/>
                </a:solidFill>
                <a:latin typeface="Noto Sans"/>
                <a:ea typeface="Noto Sans"/>
                <a:cs typeface="Noto Sans"/>
                <a:sym typeface="Noto Sans"/>
              </a:defRPr>
            </a:lvl3pPr>
            <a:lvl4pPr indent="-228600" lvl="3" marL="1828800" algn="l">
              <a:spcBef>
                <a:spcPts val="500"/>
              </a:spcBef>
              <a:spcAft>
                <a:spcPts val="0"/>
              </a:spcAft>
              <a:buClr>
                <a:srgbClr val="3F3F3F"/>
              </a:buClr>
              <a:buSzPts val="2500"/>
              <a:buNone/>
              <a:defRPr sz="2500">
                <a:solidFill>
                  <a:srgbClr val="3F3F3F"/>
                </a:solidFill>
                <a:latin typeface="Noto Sans"/>
                <a:ea typeface="Noto Sans"/>
                <a:cs typeface="Noto Sans"/>
                <a:sym typeface="Noto Sans"/>
              </a:defRPr>
            </a:lvl4pPr>
            <a:lvl5pPr indent="-228600" lvl="4" marL="2286000" algn="l">
              <a:spcBef>
                <a:spcPts val="500"/>
              </a:spcBef>
              <a:spcAft>
                <a:spcPts val="0"/>
              </a:spcAft>
              <a:buClr>
                <a:srgbClr val="3F3F3F"/>
              </a:buClr>
              <a:buSzPts val="2500"/>
              <a:buNone/>
              <a:defRPr sz="2500">
                <a:solidFill>
                  <a:srgbClr val="3F3F3F"/>
                </a:solidFill>
                <a:latin typeface="Noto Sans"/>
                <a:ea typeface="Noto Sans"/>
                <a:cs typeface="Noto Sans"/>
                <a:sym typeface="Noto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2D86"/>
            </a:gs>
            <a:gs pos="100000">
              <a:srgbClr val="0E2557"/>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09521" y="19030"/>
            <a:ext cx="10971372" cy="797093"/>
          </a:xfrm>
          <a:prstGeom prst="rect">
            <a:avLst/>
          </a:prstGeom>
          <a:noFill/>
          <a:ln>
            <a:noFill/>
          </a:ln>
        </p:spPr>
        <p:txBody>
          <a:bodyPr anchorCtr="0" anchor="ctr" bIns="49775" lIns="99550" spcFirstLastPara="1" rIns="99550" wrap="square" tIns="49775">
            <a:normAutofit/>
          </a:bodyPr>
          <a:lstStyle>
            <a:lvl1pPr lvl="0" marR="0" rtl="0" algn="l">
              <a:spcBef>
                <a:spcPts val="0"/>
              </a:spcBef>
              <a:spcAft>
                <a:spcPts val="0"/>
              </a:spcAft>
              <a:buClr>
                <a:srgbClr val="000000"/>
              </a:buClr>
              <a:buSzPts val="3800"/>
              <a:buFont typeface="Malgun Gothic"/>
              <a:buNone/>
              <a:defRPr b="0" i="0" sz="3800" u="none" cap="none" strike="noStrike">
                <a:solidFill>
                  <a:srgbClr val="000000"/>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609521" y="1062267"/>
            <a:ext cx="10971372" cy="5287636"/>
          </a:xfrm>
          <a:prstGeom prst="rect">
            <a:avLst/>
          </a:prstGeom>
          <a:noFill/>
          <a:ln>
            <a:noFill/>
          </a:ln>
        </p:spPr>
        <p:txBody>
          <a:bodyPr anchorCtr="0" anchor="t" bIns="49775" lIns="99550" spcFirstLastPara="1" rIns="99550" wrap="square" tIns="49775">
            <a:normAutofit/>
          </a:bodyPr>
          <a:lstStyle>
            <a:lvl1pPr indent="-400050" lvl="0" marL="457200" marR="0" rtl="0" algn="l">
              <a:spcBef>
                <a:spcPts val="540"/>
              </a:spcBef>
              <a:spcAft>
                <a:spcPts val="0"/>
              </a:spcAft>
              <a:buClr>
                <a:schemeClr val="dk1"/>
              </a:buClr>
              <a:buSzPts val="2700"/>
              <a:buFont typeface="Arial"/>
              <a:buChar char="•"/>
              <a:defRPr b="0" i="0" sz="2700" u="none" cap="none" strike="noStrike">
                <a:solidFill>
                  <a:schemeClr val="dk1"/>
                </a:solidFill>
                <a:latin typeface="Malgun Gothic"/>
                <a:ea typeface="Malgun Gothic"/>
                <a:cs typeface="Malgun Gothic"/>
                <a:sym typeface="Malgun Gothic"/>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5pPr>
            <a:lvl6pPr indent="-368300" lvl="5" marL="2743200" marR="0" rtl="0" algn="l">
              <a:spcBef>
                <a:spcPts val="440"/>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6pPr>
            <a:lvl7pPr indent="-368300" lvl="6" marL="3200400" marR="0" rtl="0" algn="l">
              <a:spcBef>
                <a:spcPts val="440"/>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7pPr>
            <a:lvl8pPr indent="-368300" lvl="7" marL="3657600" marR="0" rtl="0" algn="l">
              <a:spcBef>
                <a:spcPts val="440"/>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8pPr>
            <a:lvl9pPr indent="-368300" lvl="8" marL="4114800" marR="0" rtl="0" algn="l">
              <a:spcBef>
                <a:spcPts val="440"/>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609521" y="6430887"/>
            <a:ext cx="2844430" cy="292147"/>
          </a:xfrm>
          <a:prstGeom prst="rect">
            <a:avLst/>
          </a:prstGeom>
          <a:noFill/>
          <a:ln>
            <a:noFill/>
          </a:ln>
        </p:spPr>
        <p:txBody>
          <a:bodyPr anchorCtr="0" anchor="ctr" bIns="49775" lIns="99550" spcFirstLastPara="1" rIns="99550" wrap="square" tIns="49775">
            <a:noAutofit/>
          </a:bodyPr>
          <a:lstStyle>
            <a:lvl1pPr lvl="0" marR="0" rtl="0" algn="l">
              <a:spcBef>
                <a:spcPts val="0"/>
              </a:spcBef>
              <a:spcAft>
                <a:spcPts val="0"/>
              </a:spcAft>
              <a:buSzPts val="1400"/>
              <a:buNone/>
              <a:defRPr b="0" i="0" sz="13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165059" y="6430887"/>
            <a:ext cx="3860297" cy="292147"/>
          </a:xfrm>
          <a:prstGeom prst="rect">
            <a:avLst/>
          </a:prstGeom>
          <a:noFill/>
          <a:ln>
            <a:noFill/>
          </a:ln>
        </p:spPr>
        <p:txBody>
          <a:bodyPr anchorCtr="0" anchor="ctr" bIns="49775" lIns="99550" spcFirstLastPara="1" rIns="99550" wrap="square" tIns="49775">
            <a:noAutofit/>
          </a:bodyPr>
          <a:lstStyle>
            <a:lvl1pPr lvl="0" marR="0" rtl="0" algn="ctr">
              <a:spcBef>
                <a:spcPts val="0"/>
              </a:spcBef>
              <a:spcAft>
                <a:spcPts val="0"/>
              </a:spcAft>
              <a:buSzPts val="1400"/>
              <a:buNone/>
              <a:defRPr b="0" i="0" sz="13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736463" y="6430887"/>
            <a:ext cx="2844430" cy="292147"/>
          </a:xfrm>
          <a:prstGeom prst="rect">
            <a:avLst/>
          </a:prstGeom>
          <a:noFill/>
          <a:ln>
            <a:noFill/>
          </a:ln>
        </p:spPr>
        <p:txBody>
          <a:bodyPr anchorCtr="0" anchor="ctr" bIns="49775" lIns="99550" spcFirstLastPara="1" rIns="99550" wrap="square" tIns="49775">
            <a:noAutofit/>
          </a:bodyPr>
          <a:lstStyle>
            <a:lvl1pPr indent="0" lvl="0" marL="0" marR="0" rtl="0" algn="r">
              <a:spcBef>
                <a:spcPts val="0"/>
              </a:spcBef>
              <a:buNone/>
              <a:defRPr b="0" i="0" sz="1300" u="none" cap="none" strike="noStrike">
                <a:solidFill>
                  <a:srgbClr val="888888"/>
                </a:solidFill>
                <a:latin typeface="Calibri"/>
                <a:ea typeface="Calibri"/>
                <a:cs typeface="Calibri"/>
                <a:sym typeface="Calibri"/>
              </a:defRPr>
            </a:lvl1pPr>
            <a:lvl2pPr indent="0" lvl="1" marL="0" marR="0" rtl="0" algn="r">
              <a:spcBef>
                <a:spcPts val="0"/>
              </a:spcBef>
              <a:buNone/>
              <a:defRPr b="0" i="0" sz="1300" u="none" cap="none" strike="noStrike">
                <a:solidFill>
                  <a:srgbClr val="888888"/>
                </a:solidFill>
                <a:latin typeface="Calibri"/>
                <a:ea typeface="Calibri"/>
                <a:cs typeface="Calibri"/>
                <a:sym typeface="Calibri"/>
              </a:defRPr>
            </a:lvl2pPr>
            <a:lvl3pPr indent="0" lvl="2" marL="0" marR="0" rtl="0" algn="r">
              <a:spcBef>
                <a:spcPts val="0"/>
              </a:spcBef>
              <a:buNone/>
              <a:defRPr b="0" i="0" sz="1300" u="none" cap="none" strike="noStrike">
                <a:solidFill>
                  <a:srgbClr val="888888"/>
                </a:solidFill>
                <a:latin typeface="Calibri"/>
                <a:ea typeface="Calibri"/>
                <a:cs typeface="Calibri"/>
                <a:sym typeface="Calibri"/>
              </a:defRPr>
            </a:lvl3pPr>
            <a:lvl4pPr indent="0" lvl="3" marL="0" marR="0" rtl="0" algn="r">
              <a:spcBef>
                <a:spcPts val="0"/>
              </a:spcBef>
              <a:buNone/>
              <a:defRPr b="0" i="0" sz="1300" u="none" cap="none" strike="noStrike">
                <a:solidFill>
                  <a:srgbClr val="888888"/>
                </a:solidFill>
                <a:latin typeface="Calibri"/>
                <a:ea typeface="Calibri"/>
                <a:cs typeface="Calibri"/>
                <a:sym typeface="Calibri"/>
              </a:defRPr>
            </a:lvl4pPr>
            <a:lvl5pPr indent="0" lvl="4" marL="0" marR="0" rtl="0" algn="r">
              <a:spcBef>
                <a:spcPts val="0"/>
              </a:spcBef>
              <a:buNone/>
              <a:defRPr b="0" i="0" sz="1300" u="none" cap="none" strike="noStrike">
                <a:solidFill>
                  <a:srgbClr val="888888"/>
                </a:solidFill>
                <a:latin typeface="Calibri"/>
                <a:ea typeface="Calibri"/>
                <a:cs typeface="Calibri"/>
                <a:sym typeface="Calibri"/>
              </a:defRPr>
            </a:lvl5pPr>
            <a:lvl6pPr indent="0" lvl="5" marL="0" marR="0" rtl="0" algn="r">
              <a:spcBef>
                <a:spcPts val="0"/>
              </a:spcBef>
              <a:buNone/>
              <a:defRPr b="0" i="0" sz="1300" u="none" cap="none" strike="noStrike">
                <a:solidFill>
                  <a:srgbClr val="888888"/>
                </a:solidFill>
                <a:latin typeface="Calibri"/>
                <a:ea typeface="Calibri"/>
                <a:cs typeface="Calibri"/>
                <a:sym typeface="Calibri"/>
              </a:defRPr>
            </a:lvl6pPr>
            <a:lvl7pPr indent="0" lvl="6" marL="0" marR="0" rtl="0" algn="r">
              <a:spcBef>
                <a:spcPts val="0"/>
              </a:spcBef>
              <a:buNone/>
              <a:defRPr b="0" i="0" sz="1300" u="none" cap="none" strike="noStrike">
                <a:solidFill>
                  <a:srgbClr val="888888"/>
                </a:solidFill>
                <a:latin typeface="Calibri"/>
                <a:ea typeface="Calibri"/>
                <a:cs typeface="Calibri"/>
                <a:sym typeface="Calibri"/>
              </a:defRPr>
            </a:lvl7pPr>
            <a:lvl8pPr indent="0" lvl="7" marL="0" marR="0" rtl="0" algn="r">
              <a:spcBef>
                <a:spcPts val="0"/>
              </a:spcBef>
              <a:buNone/>
              <a:defRPr b="0" i="0" sz="1300" u="none" cap="none" strike="noStrike">
                <a:solidFill>
                  <a:srgbClr val="888888"/>
                </a:solidFill>
                <a:latin typeface="Calibri"/>
                <a:ea typeface="Calibri"/>
                <a:cs typeface="Calibri"/>
                <a:sym typeface="Calibri"/>
              </a:defRPr>
            </a:lvl8pPr>
            <a:lvl9pPr indent="0" lvl="8" marL="0" marR="0" rtl="0" algn="r">
              <a:spcBef>
                <a:spcPts val="0"/>
              </a:spcBef>
              <a:buNone/>
              <a:defRPr b="0" i="0" sz="13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8"/>
          <p:cNvSpPr txBox="1"/>
          <p:nvPr>
            <p:ph type="ctrTitle"/>
          </p:nvPr>
        </p:nvSpPr>
        <p:spPr>
          <a:xfrm>
            <a:off x="-566070" y="361575"/>
            <a:ext cx="8052300" cy="1985100"/>
          </a:xfrm>
          <a:prstGeom prst="rect">
            <a:avLst/>
          </a:prstGeom>
          <a:noFill/>
          <a:ln>
            <a:noFill/>
          </a:ln>
        </p:spPr>
        <p:txBody>
          <a:bodyPr anchorCtr="0" anchor="t" bIns="49775" lIns="99550" spcFirstLastPara="1" rIns="99550" wrap="square" tIns="49775">
            <a:noAutofit/>
          </a:bodyPr>
          <a:lstStyle/>
          <a:p>
            <a:pPr indent="0" lvl="0" marL="0" rtl="0" algn="r">
              <a:lnSpc>
                <a:spcPct val="100000"/>
              </a:lnSpc>
              <a:spcBef>
                <a:spcPts val="0"/>
              </a:spcBef>
              <a:spcAft>
                <a:spcPts val="0"/>
              </a:spcAft>
              <a:buClr>
                <a:schemeClr val="hlink"/>
              </a:buClr>
              <a:buSzPts val="5800"/>
              <a:buFont typeface="Gulimche"/>
              <a:buNone/>
            </a:pPr>
            <a:r>
              <a:rPr b="1" lang="en-IN"/>
              <a:t>CRIME ANALYSIS AND </a:t>
            </a:r>
            <a:br>
              <a:rPr b="1" lang="en-IN"/>
            </a:br>
            <a:r>
              <a:rPr b="1" lang="en-IN"/>
              <a:t>PREDICTION</a:t>
            </a:r>
            <a:endParaRPr b="1"/>
          </a:p>
        </p:txBody>
      </p:sp>
      <p:pic>
        <p:nvPicPr>
          <p:cNvPr id="58" name="Google Shape;58;p8"/>
          <p:cNvPicPr preferRelativeResize="0"/>
          <p:nvPr/>
        </p:nvPicPr>
        <p:blipFill rotWithShape="1">
          <a:blip r:embed="rId3">
            <a:alphaModFix/>
          </a:blip>
          <a:srcRect b="0" l="0" r="0" t="0"/>
          <a:stretch/>
        </p:blipFill>
        <p:spPr>
          <a:xfrm>
            <a:off x="11063758" y="1773610"/>
            <a:ext cx="591263" cy="572977"/>
          </a:xfrm>
          <a:prstGeom prst="rect">
            <a:avLst/>
          </a:prstGeom>
          <a:noFill/>
          <a:ln>
            <a:noFill/>
          </a:ln>
        </p:spPr>
      </p:pic>
      <p:sp>
        <p:nvSpPr>
          <p:cNvPr id="59" name="Google Shape;59;p8"/>
          <p:cNvSpPr txBox="1"/>
          <p:nvPr>
            <p:ph idx="1" type="subTitle"/>
          </p:nvPr>
        </p:nvSpPr>
        <p:spPr>
          <a:xfrm>
            <a:off x="6498590" y="4443730"/>
            <a:ext cx="5793105" cy="1508760"/>
          </a:xfrm>
          <a:prstGeom prst="rect">
            <a:avLst/>
          </a:prstGeom>
          <a:noFill/>
          <a:ln>
            <a:noFill/>
          </a:ln>
        </p:spPr>
        <p:txBody>
          <a:bodyPr anchorCtr="0" anchor="t" bIns="49775" lIns="99550" spcFirstLastPara="1" rIns="99550" wrap="square" tIns="49775">
            <a:noAutofit/>
          </a:bodyPr>
          <a:lstStyle/>
          <a:p>
            <a:pPr indent="0" lvl="0" marL="0" rtl="0" algn="l">
              <a:lnSpc>
                <a:spcPct val="100000"/>
              </a:lnSpc>
              <a:spcBef>
                <a:spcPts val="0"/>
              </a:spcBef>
              <a:spcAft>
                <a:spcPts val="0"/>
              </a:spcAft>
              <a:buSzPts val="3200"/>
              <a:buNone/>
            </a:pPr>
            <a:r>
              <a:rPr b="1" lang="en-IN" sz="3200"/>
              <a:t>Submitted</a:t>
            </a:r>
            <a:r>
              <a:rPr b="1" lang="en-IN" sz="3200"/>
              <a:t> by:</a:t>
            </a:r>
            <a:endParaRPr sz="2800"/>
          </a:p>
          <a:p>
            <a:pPr indent="0" lvl="0" marL="0" rtl="0" algn="l">
              <a:lnSpc>
                <a:spcPct val="100000"/>
              </a:lnSpc>
              <a:spcBef>
                <a:spcPts val="0"/>
              </a:spcBef>
              <a:spcAft>
                <a:spcPts val="0"/>
              </a:spcAft>
              <a:buSzPts val="2800"/>
              <a:buNone/>
            </a:pPr>
            <a:r>
              <a:rPr lang="en-IN" sz="2800"/>
              <a:t>Vanshika Gadhwal  22070521169</a:t>
            </a:r>
            <a:endParaRPr sz="2800"/>
          </a:p>
          <a:p>
            <a:pPr indent="0" lvl="0" marL="0" rtl="0" algn="l">
              <a:lnSpc>
                <a:spcPct val="100000"/>
              </a:lnSpc>
              <a:spcBef>
                <a:spcPts val="0"/>
              </a:spcBef>
              <a:spcAft>
                <a:spcPts val="0"/>
              </a:spcAft>
              <a:buSzPts val="2800"/>
              <a:buNone/>
            </a:pPr>
            <a:r>
              <a:rPr lang="en-IN" sz="2800"/>
              <a:t>Arya Rehpade          22070521154</a:t>
            </a:r>
            <a:endParaRPr sz="2800"/>
          </a:p>
          <a:p>
            <a:pPr indent="0" lvl="0" marL="0" rtl="0" algn="l">
              <a:lnSpc>
                <a:spcPct val="100000"/>
              </a:lnSpc>
              <a:spcBef>
                <a:spcPts val="0"/>
              </a:spcBef>
              <a:spcAft>
                <a:spcPts val="0"/>
              </a:spcAft>
              <a:buSzPts val="2800"/>
              <a:buNone/>
            </a:pPr>
            <a:r>
              <a:rPr lang="en-IN" sz="2800"/>
              <a:t>Harshal Meshram   22070521171</a:t>
            </a:r>
            <a:endParaRPr sz="2800"/>
          </a:p>
          <a:p>
            <a:pPr indent="0" lvl="0" marL="0" rtl="0" algn="l">
              <a:lnSpc>
                <a:spcPct val="100000"/>
              </a:lnSpc>
              <a:spcBef>
                <a:spcPts val="0"/>
              </a:spcBef>
              <a:spcAft>
                <a:spcPts val="0"/>
              </a:spcAft>
              <a:buSzPts val="2800"/>
              <a:buNone/>
            </a:pPr>
            <a:r>
              <a:t/>
            </a:r>
            <a:endParaRPr sz="2800"/>
          </a:p>
        </p:txBody>
      </p:sp>
      <p:pic>
        <p:nvPicPr>
          <p:cNvPr id="60" name="Google Shape;60;p8"/>
          <p:cNvPicPr preferRelativeResize="0"/>
          <p:nvPr/>
        </p:nvPicPr>
        <p:blipFill rotWithShape="1">
          <a:blip r:embed="rId4">
            <a:alphaModFix/>
          </a:blip>
          <a:srcRect b="16827" l="0" r="0" t="18224"/>
          <a:stretch/>
        </p:blipFill>
        <p:spPr>
          <a:xfrm>
            <a:off x="9540397" y="206625"/>
            <a:ext cx="2412604" cy="1566975"/>
          </a:xfrm>
          <a:prstGeom prst="rect">
            <a:avLst/>
          </a:prstGeom>
          <a:noFill/>
          <a:ln>
            <a:noFill/>
          </a:ln>
        </p:spPr>
      </p:pic>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7"/>
                                        </p:tgtEl>
                                        <p:attrNameLst>
                                          <p:attrName>style.visibility</p:attrName>
                                        </p:attrNameLst>
                                      </p:cBhvr>
                                      <p:to>
                                        <p:strVal val="visible"/>
                                      </p:to>
                                    </p:set>
                                    <p:animEffect filter="fade" transition="in">
                                      <p:cBhvr>
                                        <p:cTn dur="1000"/>
                                        <p:tgtEl>
                                          <p:spTgt spid="57"/>
                                        </p:tgtEl>
                                      </p:cBhvr>
                                    </p:animEffect>
                                  </p:childTnLst>
                                </p:cTn>
                              </p:par>
                              <p:par>
                                <p:cTn fill="hold" nodeType="withEffect" presetClass="entr" presetID="10" presetSubtype="0">
                                  <p:stCondLst>
                                    <p:cond delay="0"/>
                                  </p:stCondLst>
                                  <p:childTnLst>
                                    <p:set>
                                      <p:cBhvr>
                                        <p:cTn dur="1" fill="hold">
                                          <p:stCondLst>
                                            <p:cond delay="0"/>
                                          </p:stCondLst>
                                        </p:cTn>
                                        <p:tgtEl>
                                          <p:spTgt spid="59">
                                            <p:txEl>
                                              <p:pRg end="0" st="0"/>
                                            </p:txEl>
                                          </p:spTgt>
                                        </p:tgtEl>
                                        <p:attrNameLst>
                                          <p:attrName>style.visibility</p:attrName>
                                        </p:attrNameLst>
                                      </p:cBhvr>
                                      <p:to>
                                        <p:strVal val="visible"/>
                                      </p:to>
                                    </p:set>
                                    <p:animEffect filter="fade" transition="in">
                                      <p:cBhvr>
                                        <p:cTn dur="500"/>
                                        <p:tgtEl>
                                          <p:spTgt spid="5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59">
                                            <p:txEl>
                                              <p:pRg end="1" st="1"/>
                                            </p:txEl>
                                          </p:spTgt>
                                        </p:tgtEl>
                                        <p:attrNameLst>
                                          <p:attrName>style.visibility</p:attrName>
                                        </p:attrNameLst>
                                      </p:cBhvr>
                                      <p:to>
                                        <p:strVal val="visible"/>
                                      </p:to>
                                    </p:set>
                                    <p:animEffect filter="fade" transition="in">
                                      <p:cBhvr>
                                        <p:cTn dur="500"/>
                                        <p:tgtEl>
                                          <p:spTgt spid="59">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59">
                                            <p:txEl>
                                              <p:pRg end="2" st="2"/>
                                            </p:txEl>
                                          </p:spTgt>
                                        </p:tgtEl>
                                        <p:attrNameLst>
                                          <p:attrName>style.visibility</p:attrName>
                                        </p:attrNameLst>
                                      </p:cBhvr>
                                      <p:to>
                                        <p:strVal val="visible"/>
                                      </p:to>
                                    </p:set>
                                    <p:animEffect filter="fade" transition="in">
                                      <p:cBhvr>
                                        <p:cTn dur="500"/>
                                        <p:tgtEl>
                                          <p:spTgt spid="59">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59">
                                            <p:txEl>
                                              <p:pRg end="3" st="3"/>
                                            </p:txEl>
                                          </p:spTgt>
                                        </p:tgtEl>
                                        <p:attrNameLst>
                                          <p:attrName>style.visibility</p:attrName>
                                        </p:attrNameLst>
                                      </p:cBhvr>
                                      <p:to>
                                        <p:strVal val="visible"/>
                                      </p:to>
                                    </p:set>
                                    <p:animEffect filter="fade" transition="in">
                                      <p:cBhvr>
                                        <p:cTn dur="500"/>
                                        <p:tgtEl>
                                          <p:spTgt spid="59">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59">
                                            <p:txEl>
                                              <p:pRg end="4" st="4"/>
                                            </p:txEl>
                                          </p:spTgt>
                                        </p:tgtEl>
                                        <p:attrNameLst>
                                          <p:attrName>style.visibility</p:attrName>
                                        </p:attrNameLst>
                                      </p:cBhvr>
                                      <p:to>
                                        <p:strVal val="visible"/>
                                      </p:to>
                                    </p:set>
                                    <p:animEffect filter="fade" transition="in">
                                      <p:cBhvr>
                                        <p:cTn dur="500"/>
                                        <p:tgtEl>
                                          <p:spTgt spid="5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7"/>
          <p:cNvSpPr txBox="1"/>
          <p:nvPr>
            <p:ph type="title"/>
          </p:nvPr>
        </p:nvSpPr>
        <p:spPr>
          <a:xfrm>
            <a:off x="-71755" y="-2540"/>
            <a:ext cx="12277725" cy="6866255"/>
          </a:xfrm>
          <a:prstGeom prst="rect">
            <a:avLst/>
          </a:prstGeom>
          <a:gradFill>
            <a:gsLst>
              <a:gs pos="0">
                <a:srgbClr val="012D86"/>
              </a:gs>
              <a:gs pos="100000">
                <a:srgbClr val="0E2557"/>
              </a:gs>
            </a:gsLst>
            <a:lin ang="5400000" scaled="0"/>
          </a:gradFill>
          <a:ln>
            <a:noFill/>
          </a:ln>
        </p:spPr>
        <p:txBody>
          <a:bodyPr anchorCtr="0" anchor="ctr" bIns="49775" lIns="99550" spcFirstLastPara="1" rIns="99550" wrap="square" tIns="49775">
            <a:normAutofit/>
          </a:bodyPr>
          <a:lstStyle/>
          <a:p>
            <a:pPr indent="0" lvl="0" marL="0" rtl="0" algn="l">
              <a:spcBef>
                <a:spcPts val="0"/>
              </a:spcBef>
              <a:spcAft>
                <a:spcPts val="0"/>
              </a:spcAft>
              <a:buClr>
                <a:srgbClr val="252A85"/>
              </a:buClr>
              <a:buSzPts val="4000"/>
              <a:buFont typeface="Calibri"/>
              <a:buNone/>
            </a:pPr>
            <a:r>
              <a:t/>
            </a:r>
            <a:endParaRPr/>
          </a:p>
        </p:txBody>
      </p:sp>
      <p:pic>
        <p:nvPicPr>
          <p:cNvPr descr="Screenshot (689)" id="144" name="Google Shape;144;p17"/>
          <p:cNvPicPr preferRelativeResize="0"/>
          <p:nvPr>
            <p:ph idx="1" type="body"/>
          </p:nvPr>
        </p:nvPicPr>
        <p:blipFill rotWithShape="1">
          <a:blip r:embed="rId3">
            <a:alphaModFix/>
          </a:blip>
          <a:srcRect b="25959" l="19422" r="10876" t="30118"/>
          <a:stretch/>
        </p:blipFill>
        <p:spPr>
          <a:xfrm>
            <a:off x="87630" y="88900"/>
            <a:ext cx="5829300" cy="2613025"/>
          </a:xfrm>
          <a:prstGeom prst="rect">
            <a:avLst/>
          </a:prstGeom>
          <a:noFill/>
          <a:ln>
            <a:noFill/>
          </a:ln>
        </p:spPr>
      </p:pic>
      <p:pic>
        <p:nvPicPr>
          <p:cNvPr descr="Screenshot (691)" id="145" name="Google Shape;145;p17"/>
          <p:cNvPicPr preferRelativeResize="0"/>
          <p:nvPr/>
        </p:nvPicPr>
        <p:blipFill rotWithShape="1">
          <a:blip r:embed="rId4">
            <a:alphaModFix/>
          </a:blip>
          <a:srcRect b="14738" l="16713" r="26523" t="27010"/>
          <a:stretch/>
        </p:blipFill>
        <p:spPr>
          <a:xfrm>
            <a:off x="6212840" y="160655"/>
            <a:ext cx="5725795" cy="2540635"/>
          </a:xfrm>
          <a:prstGeom prst="rect">
            <a:avLst/>
          </a:prstGeom>
          <a:noFill/>
          <a:ln>
            <a:noFill/>
          </a:ln>
        </p:spPr>
      </p:pic>
      <p:pic>
        <p:nvPicPr>
          <p:cNvPr descr="Screenshot (696)" id="146" name="Google Shape;146;p17"/>
          <p:cNvPicPr preferRelativeResize="0"/>
          <p:nvPr/>
        </p:nvPicPr>
        <p:blipFill rotWithShape="1">
          <a:blip r:embed="rId5">
            <a:alphaModFix/>
          </a:blip>
          <a:srcRect b="48380" l="14932" r="63108" t="35561"/>
          <a:stretch/>
        </p:blipFill>
        <p:spPr>
          <a:xfrm>
            <a:off x="3028950" y="3199765"/>
            <a:ext cx="5807075" cy="3010535"/>
          </a:xfrm>
          <a:prstGeom prst="rect">
            <a:avLst/>
          </a:prstGeom>
          <a:noFill/>
          <a:ln>
            <a:noFill/>
          </a:ln>
        </p:spPr>
      </p:pic>
      <p:sp>
        <p:nvSpPr>
          <p:cNvPr id="147" name="Google Shape;147;p17"/>
          <p:cNvSpPr txBox="1"/>
          <p:nvPr/>
        </p:nvSpPr>
        <p:spPr>
          <a:xfrm>
            <a:off x="731520" y="2800985"/>
            <a:ext cx="3038475" cy="3987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000">
                <a:solidFill>
                  <a:schemeClr val="lt1"/>
                </a:solidFill>
                <a:latin typeface="Calibri"/>
                <a:ea typeface="Calibri"/>
                <a:cs typeface="Calibri"/>
                <a:sym typeface="Calibri"/>
              </a:rPr>
              <a:t>SARIMAX FORCASTING</a:t>
            </a:r>
            <a:endParaRPr b="1" sz="2000">
              <a:solidFill>
                <a:schemeClr val="lt1"/>
              </a:solidFill>
              <a:latin typeface="Calibri"/>
              <a:ea typeface="Calibri"/>
              <a:cs typeface="Calibri"/>
              <a:sym typeface="Calibri"/>
            </a:endParaRPr>
          </a:p>
        </p:txBody>
      </p:sp>
      <p:sp>
        <p:nvSpPr>
          <p:cNvPr id="148" name="Google Shape;148;p17"/>
          <p:cNvSpPr txBox="1"/>
          <p:nvPr/>
        </p:nvSpPr>
        <p:spPr>
          <a:xfrm>
            <a:off x="6852285" y="2800985"/>
            <a:ext cx="3951605" cy="3987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000">
                <a:solidFill>
                  <a:schemeClr val="lt1"/>
                </a:solidFill>
                <a:latin typeface="Calibri"/>
                <a:ea typeface="Calibri"/>
                <a:cs typeface="Calibri"/>
                <a:sym typeface="Calibri"/>
              </a:rPr>
              <a:t>PROPHET TIME SERIES FORCASTING</a:t>
            </a:r>
            <a:endParaRPr b="1" sz="2000">
              <a:solidFill>
                <a:schemeClr val="lt1"/>
              </a:solidFill>
              <a:latin typeface="Calibri"/>
              <a:ea typeface="Calibri"/>
              <a:cs typeface="Calibri"/>
              <a:sym typeface="Calibri"/>
            </a:endParaRPr>
          </a:p>
        </p:txBody>
      </p:sp>
      <p:sp>
        <p:nvSpPr>
          <p:cNvPr id="149" name="Google Shape;149;p17"/>
          <p:cNvSpPr txBox="1"/>
          <p:nvPr/>
        </p:nvSpPr>
        <p:spPr>
          <a:xfrm>
            <a:off x="4466590" y="6295390"/>
            <a:ext cx="4588510" cy="3987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lt1"/>
                </a:solidFill>
                <a:latin typeface="Calibri"/>
                <a:ea typeface="Calibri"/>
                <a:cs typeface="Calibri"/>
                <a:sym typeface="Calibri"/>
              </a:rPr>
              <a:t>VERIFICATION TABLE</a:t>
            </a:r>
            <a:endParaRPr sz="2000">
              <a:solidFill>
                <a:schemeClr val="lt1"/>
              </a:solidFill>
              <a:latin typeface="Calibri"/>
              <a:ea typeface="Calibri"/>
              <a:cs typeface="Calibri"/>
              <a:sym typeface="Calibri"/>
            </a:endParaRPr>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500"/>
                                        <p:tgtEl>
                                          <p:spTgt spid="144"/>
                                        </p:tgtEl>
                                      </p:cBhvr>
                                    </p:animEffect>
                                  </p:childTnLst>
                                </p:cTn>
                              </p:par>
                              <p:par>
                                <p:cTn fill="hold" nodeType="with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500"/>
                                        <p:tgtEl>
                                          <p:spTgt spid="145"/>
                                        </p:tgtEl>
                                      </p:cBhvr>
                                    </p:animEffect>
                                  </p:childTnLst>
                                </p:cTn>
                              </p:par>
                              <p:par>
                                <p:cTn fill="hold" nodeType="with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500"/>
                                        <p:tgtEl>
                                          <p:spTgt spid="1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8"/>
          <p:cNvSpPr txBox="1"/>
          <p:nvPr>
            <p:ph type="title"/>
          </p:nvPr>
        </p:nvSpPr>
        <p:spPr>
          <a:xfrm>
            <a:off x="-71755" y="-2540"/>
            <a:ext cx="12277725" cy="6866255"/>
          </a:xfrm>
          <a:prstGeom prst="rect">
            <a:avLst/>
          </a:prstGeom>
          <a:gradFill>
            <a:gsLst>
              <a:gs pos="0">
                <a:srgbClr val="012D86"/>
              </a:gs>
              <a:gs pos="100000">
                <a:srgbClr val="0E2557"/>
              </a:gs>
            </a:gsLst>
            <a:lin ang="5400000" scaled="0"/>
          </a:gradFill>
          <a:ln>
            <a:noFill/>
          </a:ln>
        </p:spPr>
        <p:txBody>
          <a:bodyPr anchorCtr="0" anchor="ctr" bIns="49775" lIns="99550" spcFirstLastPara="1" rIns="99550" wrap="square" tIns="49775">
            <a:normAutofit/>
          </a:bodyPr>
          <a:lstStyle/>
          <a:p>
            <a:pPr indent="0" lvl="0" marL="0" rtl="0" algn="l">
              <a:spcBef>
                <a:spcPts val="0"/>
              </a:spcBef>
              <a:spcAft>
                <a:spcPts val="0"/>
              </a:spcAft>
              <a:buClr>
                <a:srgbClr val="252A85"/>
              </a:buClr>
              <a:buSzPts val="4000"/>
              <a:buFont typeface="Calibri"/>
              <a:buNone/>
            </a:pPr>
            <a:r>
              <a:t/>
            </a:r>
            <a:endParaRPr/>
          </a:p>
        </p:txBody>
      </p:sp>
      <p:sp>
        <p:nvSpPr>
          <p:cNvPr id="155" name="Google Shape;155;p18"/>
          <p:cNvSpPr txBox="1"/>
          <p:nvPr/>
        </p:nvSpPr>
        <p:spPr>
          <a:xfrm>
            <a:off x="832485" y="5956935"/>
            <a:ext cx="10901680" cy="4603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400">
                <a:solidFill>
                  <a:schemeClr val="lt1"/>
                </a:solidFill>
                <a:latin typeface="Calibri"/>
                <a:ea typeface="Calibri"/>
                <a:cs typeface="Calibri"/>
                <a:sym typeface="Calibri"/>
              </a:rPr>
              <a:t>Differences between the original and the predictive model plotted in graphical manner</a:t>
            </a:r>
            <a:endParaRPr b="1" sz="2400">
              <a:solidFill>
                <a:schemeClr val="lt1"/>
              </a:solidFill>
              <a:latin typeface="Calibri"/>
              <a:ea typeface="Calibri"/>
              <a:cs typeface="Calibri"/>
              <a:sym typeface="Calibri"/>
            </a:endParaRPr>
          </a:p>
        </p:txBody>
      </p:sp>
      <p:pic>
        <p:nvPicPr>
          <p:cNvPr descr="Screenshot (692)" id="156" name="Google Shape;156;p18"/>
          <p:cNvPicPr preferRelativeResize="0"/>
          <p:nvPr>
            <p:ph idx="1" type="body"/>
          </p:nvPr>
        </p:nvPicPr>
        <p:blipFill rotWithShape="1">
          <a:blip r:embed="rId3">
            <a:alphaModFix/>
          </a:blip>
          <a:srcRect b="19046" l="20630" r="14538" t="23952"/>
          <a:stretch/>
        </p:blipFill>
        <p:spPr>
          <a:xfrm>
            <a:off x="1243965" y="532765"/>
            <a:ext cx="9082405" cy="5109845"/>
          </a:xfrm>
          <a:prstGeom prst="rect">
            <a:avLst/>
          </a:prstGeom>
          <a:noFill/>
          <a:ln>
            <a:noFill/>
          </a:ln>
        </p:spPr>
      </p:pic>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9"/>
          <p:cNvSpPr txBox="1"/>
          <p:nvPr>
            <p:ph type="ctrTitle"/>
          </p:nvPr>
        </p:nvSpPr>
        <p:spPr>
          <a:xfrm>
            <a:off x="309245" y="395605"/>
            <a:ext cx="7978775" cy="1005840"/>
          </a:xfrm>
          <a:prstGeom prst="rect">
            <a:avLst/>
          </a:prstGeom>
          <a:noFill/>
          <a:ln>
            <a:noFill/>
          </a:ln>
        </p:spPr>
        <p:txBody>
          <a:bodyPr anchorCtr="0" anchor="t" bIns="49775" lIns="99550" spcFirstLastPara="1" rIns="99550" wrap="square" tIns="49775">
            <a:noAutofit/>
          </a:bodyPr>
          <a:lstStyle/>
          <a:p>
            <a:pPr indent="0" lvl="0" marL="0" rtl="0" algn="l">
              <a:lnSpc>
                <a:spcPct val="100000"/>
              </a:lnSpc>
              <a:spcBef>
                <a:spcPts val="0"/>
              </a:spcBef>
              <a:spcAft>
                <a:spcPts val="0"/>
              </a:spcAft>
              <a:buClr>
                <a:schemeClr val="hlink"/>
              </a:buClr>
              <a:buSzPts val="4800"/>
              <a:buFont typeface="Gulimche"/>
              <a:buNone/>
            </a:pPr>
            <a:r>
              <a:rPr lang="en-IN" sz="4800"/>
              <a:t>07</a:t>
            </a:r>
            <a:br>
              <a:rPr lang="en-IN" sz="4800"/>
            </a:br>
            <a:r>
              <a:rPr lang="en-IN" sz="4800"/>
              <a:t>Classification</a:t>
            </a:r>
            <a:endParaRPr sz="4000"/>
          </a:p>
        </p:txBody>
      </p:sp>
      <p:sp>
        <p:nvSpPr>
          <p:cNvPr id="163" name="Google Shape;163;p19"/>
          <p:cNvSpPr txBox="1"/>
          <p:nvPr/>
        </p:nvSpPr>
        <p:spPr>
          <a:xfrm>
            <a:off x="6368415" y="267335"/>
            <a:ext cx="5734050" cy="5939155"/>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Clr>
                <a:schemeClr val="lt1"/>
              </a:buClr>
              <a:buSzPts val="2000"/>
              <a:buFont typeface="Calibri"/>
              <a:buNone/>
            </a:pPr>
            <a:r>
              <a:rPr b="1" lang="en-IN" sz="2000">
                <a:solidFill>
                  <a:schemeClr val="lt1"/>
                </a:solidFill>
                <a:latin typeface="Arial"/>
                <a:ea typeface="Arial"/>
                <a:cs typeface="Arial"/>
                <a:sym typeface="Arial"/>
              </a:rPr>
              <a:t>Classification refers to a predictive modeling</a:t>
            </a:r>
            <a:endParaRPr b="1" sz="2000">
              <a:solidFill>
                <a:schemeClr val="lt1"/>
              </a:solidFill>
              <a:latin typeface="Arial"/>
              <a:ea typeface="Arial"/>
              <a:cs typeface="Arial"/>
              <a:sym typeface="Arial"/>
            </a:endParaRPr>
          </a:p>
          <a:p>
            <a:pPr indent="0" lvl="0" marL="0" marR="0" rtl="0" algn="l">
              <a:lnSpc>
                <a:spcPct val="200000"/>
              </a:lnSpc>
              <a:spcBef>
                <a:spcPts val="0"/>
              </a:spcBef>
              <a:spcAft>
                <a:spcPts val="0"/>
              </a:spcAft>
              <a:buClr>
                <a:schemeClr val="lt1"/>
              </a:buClr>
              <a:buSzPts val="2000"/>
              <a:buFont typeface="Calibri"/>
              <a:buNone/>
            </a:pPr>
            <a:r>
              <a:rPr b="1" lang="en-IN" sz="2000">
                <a:solidFill>
                  <a:schemeClr val="lt1"/>
                </a:solidFill>
                <a:latin typeface="Arial"/>
                <a:ea typeface="Arial"/>
                <a:cs typeface="Arial"/>
                <a:sym typeface="Arial"/>
              </a:rPr>
              <a:t>problem where a class label is predicted for a given example of input data.</a:t>
            </a:r>
            <a:endParaRPr b="1" sz="2000">
              <a:solidFill>
                <a:schemeClr val="lt1"/>
              </a:solidFill>
              <a:latin typeface="Arial"/>
              <a:ea typeface="Arial"/>
              <a:cs typeface="Arial"/>
              <a:sym typeface="Arial"/>
            </a:endParaRPr>
          </a:p>
          <a:p>
            <a:pPr indent="-342900" lvl="0" marL="342900" marR="0" rtl="0" algn="l">
              <a:lnSpc>
                <a:spcPct val="200000"/>
              </a:lnSpc>
              <a:spcBef>
                <a:spcPts val="0"/>
              </a:spcBef>
              <a:spcAft>
                <a:spcPts val="0"/>
              </a:spcAft>
              <a:buClr>
                <a:schemeClr val="lt1"/>
              </a:buClr>
              <a:buSzPts val="2000"/>
              <a:buFont typeface="Arial"/>
              <a:buChar char="•"/>
            </a:pPr>
            <a:r>
              <a:rPr b="1" lang="en-IN" sz="2000">
                <a:solidFill>
                  <a:schemeClr val="lt1"/>
                </a:solidFill>
                <a:latin typeface="Calibri"/>
                <a:ea typeface="Calibri"/>
                <a:cs typeface="Calibri"/>
                <a:sym typeface="Calibri"/>
              </a:rPr>
              <a:t>In this project, we have used Rnadom Forest</a:t>
            </a:r>
            <a:endParaRPr b="1" sz="2000">
              <a:solidFill>
                <a:schemeClr val="lt1"/>
              </a:solidFill>
              <a:latin typeface="Calibri"/>
              <a:ea typeface="Calibri"/>
              <a:cs typeface="Calibri"/>
              <a:sym typeface="Calibri"/>
            </a:endParaRPr>
          </a:p>
          <a:p>
            <a:pPr indent="0" lvl="0" marL="0" marR="0" rtl="0" algn="l">
              <a:lnSpc>
                <a:spcPct val="200000"/>
              </a:lnSpc>
              <a:spcBef>
                <a:spcPts val="0"/>
              </a:spcBef>
              <a:spcAft>
                <a:spcPts val="0"/>
              </a:spcAft>
              <a:buClr>
                <a:schemeClr val="lt1"/>
              </a:buClr>
              <a:buSzPts val="2000"/>
              <a:buFont typeface="Arial"/>
              <a:buNone/>
            </a:pPr>
            <a:r>
              <a:rPr b="1" lang="en-IN" sz="2000">
                <a:solidFill>
                  <a:schemeClr val="lt1"/>
                </a:solidFill>
                <a:latin typeface="Calibri"/>
                <a:ea typeface="Calibri"/>
                <a:cs typeface="Calibri"/>
                <a:sym typeface="Calibri"/>
              </a:rPr>
              <a:t>Classification algorithm which operate by</a:t>
            </a:r>
            <a:endParaRPr b="1" sz="2000">
              <a:solidFill>
                <a:schemeClr val="lt1"/>
              </a:solidFill>
              <a:latin typeface="Calibri"/>
              <a:ea typeface="Calibri"/>
              <a:cs typeface="Calibri"/>
              <a:sym typeface="Calibri"/>
            </a:endParaRPr>
          </a:p>
          <a:p>
            <a:pPr indent="0" lvl="0" marL="0" marR="0" rtl="0" algn="l">
              <a:lnSpc>
                <a:spcPct val="200000"/>
              </a:lnSpc>
              <a:spcBef>
                <a:spcPts val="0"/>
              </a:spcBef>
              <a:spcAft>
                <a:spcPts val="0"/>
              </a:spcAft>
              <a:buClr>
                <a:schemeClr val="lt1"/>
              </a:buClr>
              <a:buSzPts val="2000"/>
              <a:buFont typeface="Arial"/>
              <a:buNone/>
            </a:pPr>
            <a:r>
              <a:rPr b="1" lang="en-IN" sz="2000">
                <a:solidFill>
                  <a:schemeClr val="lt1"/>
                </a:solidFill>
                <a:latin typeface="Calibri"/>
                <a:ea typeface="Calibri"/>
                <a:cs typeface="Calibri"/>
                <a:sym typeface="Calibri"/>
              </a:rPr>
              <a:t>constructing a multitude of decision trees at training</a:t>
            </a:r>
            <a:endParaRPr b="1" sz="2000">
              <a:solidFill>
                <a:schemeClr val="lt1"/>
              </a:solidFill>
              <a:latin typeface="Calibri"/>
              <a:ea typeface="Calibri"/>
              <a:cs typeface="Calibri"/>
              <a:sym typeface="Calibri"/>
            </a:endParaRPr>
          </a:p>
          <a:p>
            <a:pPr indent="0" lvl="0" marL="0" marR="0" rtl="0" algn="l">
              <a:lnSpc>
                <a:spcPct val="200000"/>
              </a:lnSpc>
              <a:spcBef>
                <a:spcPts val="0"/>
              </a:spcBef>
              <a:spcAft>
                <a:spcPts val="0"/>
              </a:spcAft>
              <a:buClr>
                <a:schemeClr val="lt1"/>
              </a:buClr>
              <a:buSzPts val="2000"/>
              <a:buFont typeface="Arial"/>
              <a:buNone/>
            </a:pPr>
            <a:r>
              <a:rPr b="1" lang="en-IN" sz="2000">
                <a:solidFill>
                  <a:schemeClr val="lt1"/>
                </a:solidFill>
                <a:latin typeface="Calibri"/>
                <a:ea typeface="Calibri"/>
                <a:cs typeface="Calibri"/>
                <a:sym typeface="Calibri"/>
              </a:rPr>
              <a:t>time and outputting the class that is the mode of the</a:t>
            </a:r>
            <a:endParaRPr b="1" sz="2000">
              <a:solidFill>
                <a:schemeClr val="lt1"/>
              </a:solidFill>
              <a:latin typeface="Calibri"/>
              <a:ea typeface="Calibri"/>
              <a:cs typeface="Calibri"/>
              <a:sym typeface="Calibri"/>
            </a:endParaRPr>
          </a:p>
          <a:p>
            <a:pPr indent="0" lvl="0" marL="0" marR="0" rtl="0" algn="l">
              <a:lnSpc>
                <a:spcPct val="200000"/>
              </a:lnSpc>
              <a:spcBef>
                <a:spcPts val="0"/>
              </a:spcBef>
              <a:spcAft>
                <a:spcPts val="0"/>
              </a:spcAft>
              <a:buClr>
                <a:schemeClr val="lt1"/>
              </a:buClr>
              <a:buSzPts val="2000"/>
              <a:buFont typeface="Arial"/>
              <a:buNone/>
            </a:pPr>
            <a:r>
              <a:rPr b="1" lang="en-IN" sz="2000">
                <a:solidFill>
                  <a:schemeClr val="lt1"/>
                </a:solidFill>
                <a:latin typeface="Calibri"/>
                <a:ea typeface="Calibri"/>
                <a:cs typeface="Calibri"/>
                <a:sym typeface="Calibri"/>
              </a:rPr>
              <a:t>classes or mean/average prediction of the individual</a:t>
            </a:r>
            <a:endParaRPr b="1" sz="2000">
              <a:solidFill>
                <a:schemeClr val="lt1"/>
              </a:solidFill>
              <a:latin typeface="Calibri"/>
              <a:ea typeface="Calibri"/>
              <a:cs typeface="Calibri"/>
              <a:sym typeface="Calibri"/>
            </a:endParaRPr>
          </a:p>
          <a:p>
            <a:pPr indent="0" lvl="0" marL="0" marR="0" rtl="0" algn="l">
              <a:lnSpc>
                <a:spcPct val="200000"/>
              </a:lnSpc>
              <a:spcBef>
                <a:spcPts val="0"/>
              </a:spcBef>
              <a:spcAft>
                <a:spcPts val="0"/>
              </a:spcAft>
              <a:buClr>
                <a:schemeClr val="lt1"/>
              </a:buClr>
              <a:buSzPts val="2000"/>
              <a:buFont typeface="Arial"/>
              <a:buNone/>
            </a:pPr>
            <a:r>
              <a:rPr b="1" lang="en-IN" sz="2000">
                <a:solidFill>
                  <a:schemeClr val="lt1"/>
                </a:solidFill>
                <a:latin typeface="Calibri"/>
                <a:ea typeface="Calibri"/>
                <a:cs typeface="Calibri"/>
                <a:sym typeface="Calibri"/>
              </a:rPr>
              <a:t>trees and have got an accuracy of 58.38%.</a:t>
            </a:r>
            <a:endParaRPr b="1" sz="2000">
              <a:solidFill>
                <a:schemeClr val="lt1"/>
              </a:solidFill>
              <a:latin typeface="Arial"/>
              <a:ea typeface="Arial"/>
              <a:cs typeface="Arial"/>
              <a:sym typeface="Arial"/>
            </a:endParaRPr>
          </a:p>
          <a:p>
            <a:pPr indent="0" lvl="0" marL="0" marR="0" rtl="0" algn="l">
              <a:spcBef>
                <a:spcPts val="0"/>
              </a:spcBef>
              <a:spcAft>
                <a:spcPts val="0"/>
              </a:spcAft>
              <a:buNone/>
            </a:pPr>
            <a:r>
              <a:t/>
            </a:r>
            <a:endParaRPr b="1" sz="2000">
              <a:solidFill>
                <a:schemeClr val="lt1"/>
              </a:solidFill>
              <a:latin typeface="Arial"/>
              <a:ea typeface="Arial"/>
              <a:cs typeface="Arial"/>
              <a:sym typeface="Arial"/>
            </a:endParaRPr>
          </a:p>
        </p:txBody>
      </p:sp>
      <p:pic>
        <p:nvPicPr>
          <p:cNvPr descr="Screenshot 2020-12-03 01.52.40" id="164" name="Google Shape;164;p19"/>
          <p:cNvPicPr preferRelativeResize="0"/>
          <p:nvPr/>
        </p:nvPicPr>
        <p:blipFill rotWithShape="1">
          <a:blip r:embed="rId3">
            <a:alphaModFix/>
          </a:blip>
          <a:srcRect b="15218" l="22241" r="26124" t="31975"/>
          <a:stretch/>
        </p:blipFill>
        <p:spPr>
          <a:xfrm>
            <a:off x="236220" y="2642235"/>
            <a:ext cx="5653405" cy="4012565"/>
          </a:xfrm>
          <a:prstGeom prst="rect">
            <a:avLst/>
          </a:prstGeom>
          <a:noFill/>
          <a:ln>
            <a:noFill/>
          </a:ln>
        </p:spPr>
      </p:pic>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64"/>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500"/>
                                        <p:tgtEl>
                                          <p:spTgt spid="162"/>
                                        </p:tgtEl>
                                      </p:cBhvr>
                                    </p:animEffect>
                                  </p:childTnLst>
                                </p:cTn>
                              </p:par>
                              <p:par>
                                <p:cTn fill="hold" nodeType="with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500"/>
                                        <p:tgtEl>
                                          <p:spTgt spid="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0"/>
          <p:cNvSpPr txBox="1"/>
          <p:nvPr>
            <p:ph type="ctrTitle"/>
          </p:nvPr>
        </p:nvSpPr>
        <p:spPr>
          <a:xfrm>
            <a:off x="309245" y="395605"/>
            <a:ext cx="3695065" cy="1005840"/>
          </a:xfrm>
          <a:prstGeom prst="rect">
            <a:avLst/>
          </a:prstGeom>
          <a:noFill/>
          <a:ln>
            <a:noFill/>
          </a:ln>
        </p:spPr>
        <p:txBody>
          <a:bodyPr anchorCtr="0" anchor="t" bIns="49775" lIns="99550" spcFirstLastPara="1" rIns="99550" wrap="square" tIns="49775">
            <a:noAutofit/>
          </a:bodyPr>
          <a:lstStyle/>
          <a:p>
            <a:pPr indent="0" lvl="0" marL="0" rtl="0" algn="l">
              <a:lnSpc>
                <a:spcPct val="100000"/>
              </a:lnSpc>
              <a:spcBef>
                <a:spcPts val="0"/>
              </a:spcBef>
              <a:spcAft>
                <a:spcPts val="0"/>
              </a:spcAft>
              <a:buClr>
                <a:schemeClr val="hlink"/>
              </a:buClr>
              <a:buSzPts val="4800"/>
              <a:buFont typeface="Gulimche"/>
              <a:buNone/>
            </a:pPr>
            <a:r>
              <a:rPr lang="en-IN" sz="4800"/>
              <a:t>08</a:t>
            </a:r>
            <a:br>
              <a:rPr lang="en-IN" sz="4800"/>
            </a:br>
            <a:r>
              <a:rPr lang="en-IN" sz="4800"/>
              <a:t>Clustering</a:t>
            </a:r>
            <a:endParaRPr sz="4000"/>
          </a:p>
        </p:txBody>
      </p:sp>
      <p:sp>
        <p:nvSpPr>
          <p:cNvPr id="171" name="Google Shape;171;p20"/>
          <p:cNvSpPr txBox="1"/>
          <p:nvPr/>
        </p:nvSpPr>
        <p:spPr>
          <a:xfrm>
            <a:off x="5172075" y="85725"/>
            <a:ext cx="6902450" cy="43999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lt1"/>
                </a:solidFill>
                <a:latin typeface="Calibri"/>
                <a:ea typeface="Calibri"/>
                <a:cs typeface="Calibri"/>
                <a:sym typeface="Calibri"/>
              </a:rPr>
              <a:t>Clustering, is an unsupervised machine learning task. It involves</a:t>
            </a:r>
            <a:endParaRPr sz="2000">
              <a:solidFill>
                <a:schemeClr val="lt1"/>
              </a:solidFill>
              <a:latin typeface="Calibri"/>
              <a:ea typeface="Calibri"/>
              <a:cs typeface="Calibri"/>
              <a:sym typeface="Calibri"/>
            </a:endParaRPr>
          </a:p>
          <a:p>
            <a:pPr indent="0" lvl="0" marL="0" marR="0" rtl="0" algn="l">
              <a:spcBef>
                <a:spcPts val="0"/>
              </a:spcBef>
              <a:spcAft>
                <a:spcPts val="0"/>
              </a:spcAft>
              <a:buNone/>
            </a:pPr>
            <a:r>
              <a:rPr lang="en-IN" sz="2000">
                <a:solidFill>
                  <a:schemeClr val="lt1"/>
                </a:solidFill>
                <a:latin typeface="Calibri"/>
                <a:ea typeface="Calibri"/>
                <a:cs typeface="Calibri"/>
                <a:sym typeface="Calibri"/>
              </a:rPr>
              <a:t>automatically discovering natural grouping in data.</a:t>
            </a:r>
            <a:endParaRPr sz="20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lt1"/>
              </a:solidFill>
              <a:latin typeface="Calibri"/>
              <a:ea typeface="Calibri"/>
              <a:cs typeface="Calibri"/>
              <a:sym typeface="Calibri"/>
            </a:endParaRPr>
          </a:p>
          <a:p>
            <a:pPr indent="-342900" lvl="0" marL="342900" marR="0" rtl="0" algn="l">
              <a:spcBef>
                <a:spcPts val="0"/>
              </a:spcBef>
              <a:spcAft>
                <a:spcPts val="0"/>
              </a:spcAft>
              <a:buClr>
                <a:schemeClr val="lt1"/>
              </a:buClr>
              <a:buSzPts val="2000"/>
              <a:buFont typeface="Arial"/>
              <a:buChar char="•"/>
            </a:pPr>
            <a:r>
              <a:rPr lang="en-IN" sz="2000">
                <a:solidFill>
                  <a:schemeClr val="lt1"/>
                </a:solidFill>
                <a:latin typeface="Calibri"/>
                <a:ea typeface="Calibri"/>
                <a:cs typeface="Calibri"/>
                <a:sym typeface="Calibri"/>
              </a:rPr>
              <a:t>In this model we have used K-Means Clustering technique thataims to partition n observations into k clusters in which each</a:t>
            </a:r>
            <a:endParaRPr sz="2000">
              <a:solidFill>
                <a:schemeClr val="lt1"/>
              </a:solidFill>
              <a:latin typeface="Calibri"/>
              <a:ea typeface="Calibri"/>
              <a:cs typeface="Calibri"/>
              <a:sym typeface="Calibri"/>
            </a:endParaRPr>
          </a:p>
          <a:p>
            <a:pPr indent="0" lvl="0" marL="0" marR="0" rtl="0" algn="l">
              <a:spcBef>
                <a:spcPts val="0"/>
              </a:spcBef>
              <a:spcAft>
                <a:spcPts val="0"/>
              </a:spcAft>
              <a:buClr>
                <a:schemeClr val="lt1"/>
              </a:buClr>
              <a:buSzPts val="2000"/>
              <a:buFont typeface="Arial"/>
              <a:buNone/>
            </a:pPr>
            <a:r>
              <a:rPr lang="en-IN" sz="2000">
                <a:solidFill>
                  <a:schemeClr val="lt1"/>
                </a:solidFill>
                <a:latin typeface="Calibri"/>
                <a:ea typeface="Calibri"/>
                <a:cs typeface="Calibri"/>
                <a:sym typeface="Calibri"/>
              </a:rPr>
              <a:t>observation belongs to the cluster with the nearest mean (cluster centers or cluster centroid), serving as a prototype of the cluster.</a:t>
            </a:r>
            <a:endParaRPr sz="2000">
              <a:solidFill>
                <a:schemeClr val="lt1"/>
              </a:solidFill>
              <a:latin typeface="Calibri"/>
              <a:ea typeface="Calibri"/>
              <a:cs typeface="Calibri"/>
              <a:sym typeface="Calibri"/>
            </a:endParaRPr>
          </a:p>
          <a:p>
            <a:pPr indent="0" lvl="0" marL="0" marR="0" rtl="0" algn="l">
              <a:spcBef>
                <a:spcPts val="0"/>
              </a:spcBef>
              <a:spcAft>
                <a:spcPts val="0"/>
              </a:spcAft>
              <a:buClr>
                <a:schemeClr val="dk1"/>
              </a:buClr>
              <a:buSzPts val="2000"/>
              <a:buFont typeface="Arial"/>
              <a:buNone/>
            </a:pPr>
            <a:r>
              <a:t/>
            </a:r>
            <a:endParaRPr sz="2000">
              <a:solidFill>
                <a:schemeClr val="lt1"/>
              </a:solidFill>
              <a:latin typeface="Calibri"/>
              <a:ea typeface="Calibri"/>
              <a:cs typeface="Calibri"/>
              <a:sym typeface="Calibri"/>
            </a:endParaRPr>
          </a:p>
          <a:p>
            <a:pPr indent="-342900" lvl="0" marL="342900" marR="0" rtl="0" algn="l">
              <a:spcBef>
                <a:spcPts val="0"/>
              </a:spcBef>
              <a:spcAft>
                <a:spcPts val="0"/>
              </a:spcAft>
              <a:buClr>
                <a:schemeClr val="lt1"/>
              </a:buClr>
              <a:buSzPts val="2000"/>
              <a:buFont typeface="Arial"/>
              <a:buChar char="•"/>
            </a:pPr>
            <a:r>
              <a:rPr lang="en-IN" sz="2000">
                <a:solidFill>
                  <a:schemeClr val="lt1"/>
                </a:solidFill>
                <a:latin typeface="Calibri"/>
                <a:ea typeface="Calibri"/>
                <a:cs typeface="Calibri"/>
                <a:sym typeface="Calibri"/>
              </a:rPr>
              <a:t>We have chosen Elbow method to determine number of</a:t>
            </a:r>
            <a:endParaRPr sz="2000">
              <a:solidFill>
                <a:schemeClr val="lt1"/>
              </a:solidFill>
              <a:latin typeface="Calibri"/>
              <a:ea typeface="Calibri"/>
              <a:cs typeface="Calibri"/>
              <a:sym typeface="Calibri"/>
            </a:endParaRPr>
          </a:p>
          <a:p>
            <a:pPr indent="0" lvl="0" marL="0" marR="0" rtl="0" algn="l">
              <a:spcBef>
                <a:spcPts val="0"/>
              </a:spcBef>
              <a:spcAft>
                <a:spcPts val="0"/>
              </a:spcAft>
              <a:buClr>
                <a:schemeClr val="lt1"/>
              </a:buClr>
              <a:buSzPts val="2000"/>
              <a:buFont typeface="Arial"/>
              <a:buNone/>
            </a:pPr>
            <a:r>
              <a:rPr lang="en-IN" sz="2000">
                <a:solidFill>
                  <a:schemeClr val="lt1"/>
                </a:solidFill>
                <a:latin typeface="Calibri"/>
                <a:ea typeface="Calibri"/>
                <a:cs typeface="Calibri"/>
                <a:sym typeface="Calibri"/>
              </a:rPr>
              <a:t>clusters in the dataset.</a:t>
            </a:r>
            <a:endParaRPr sz="2000">
              <a:solidFill>
                <a:schemeClr val="lt1"/>
              </a:solidFill>
              <a:latin typeface="Calibri"/>
              <a:ea typeface="Calibri"/>
              <a:cs typeface="Calibri"/>
              <a:sym typeface="Calibri"/>
            </a:endParaRPr>
          </a:p>
          <a:p>
            <a:pPr indent="-342900" lvl="0" marL="342900" marR="0" rtl="0" algn="l">
              <a:spcBef>
                <a:spcPts val="0"/>
              </a:spcBef>
              <a:spcAft>
                <a:spcPts val="0"/>
              </a:spcAft>
              <a:buClr>
                <a:schemeClr val="lt1"/>
              </a:buClr>
              <a:buSzPts val="2000"/>
              <a:buFont typeface="Arial"/>
              <a:buChar char="•"/>
            </a:pPr>
            <a:r>
              <a:rPr lang="en-IN" sz="2000">
                <a:solidFill>
                  <a:schemeClr val="lt1"/>
                </a:solidFill>
                <a:latin typeface="Calibri"/>
                <a:ea typeface="Calibri"/>
                <a:cs typeface="Calibri"/>
                <a:sym typeface="Calibri"/>
              </a:rPr>
              <a:t>Also we have done vizualization of clustered data and silhoutte plot for various clusters and displayed Crime neighborhoods</a:t>
            </a:r>
            <a:endParaRPr sz="2000">
              <a:solidFill>
                <a:schemeClr val="lt1"/>
              </a:solidFill>
              <a:latin typeface="Calibri"/>
              <a:ea typeface="Calibri"/>
              <a:cs typeface="Calibri"/>
              <a:sym typeface="Calibri"/>
            </a:endParaRPr>
          </a:p>
          <a:p>
            <a:pPr indent="0" lvl="0" marL="0" marR="0" rtl="0" algn="l">
              <a:spcBef>
                <a:spcPts val="0"/>
              </a:spcBef>
              <a:spcAft>
                <a:spcPts val="0"/>
              </a:spcAft>
              <a:buClr>
                <a:schemeClr val="lt1"/>
              </a:buClr>
              <a:buSzPts val="2000"/>
              <a:buFont typeface="Arial"/>
              <a:buNone/>
            </a:pPr>
            <a:r>
              <a:rPr lang="en-IN" sz="2000">
                <a:solidFill>
                  <a:schemeClr val="lt1"/>
                </a:solidFill>
                <a:latin typeface="Calibri"/>
                <a:ea typeface="Calibri"/>
                <a:cs typeface="Calibri"/>
                <a:sym typeface="Calibri"/>
              </a:rPr>
              <a:t> by K-Means.</a:t>
            </a:r>
            <a:endParaRPr sz="2000">
              <a:solidFill>
                <a:schemeClr val="lt1"/>
              </a:solidFill>
              <a:latin typeface="Calibri"/>
              <a:ea typeface="Calibri"/>
              <a:cs typeface="Calibri"/>
              <a:sym typeface="Calibri"/>
            </a:endParaRPr>
          </a:p>
          <a:p>
            <a:pPr indent="-215900" lvl="0" marL="342900" marR="0" rtl="0" algn="l">
              <a:spcBef>
                <a:spcPts val="0"/>
              </a:spcBef>
              <a:spcAft>
                <a:spcPts val="0"/>
              </a:spcAft>
              <a:buClr>
                <a:schemeClr val="dk1"/>
              </a:buClr>
              <a:buSzPts val="2000"/>
              <a:buFont typeface="Arial"/>
              <a:buNone/>
            </a:pPr>
            <a:r>
              <a:t/>
            </a:r>
            <a:endParaRPr sz="2000">
              <a:solidFill>
                <a:schemeClr val="lt1"/>
              </a:solidFill>
              <a:latin typeface="Calibri"/>
              <a:ea typeface="Calibri"/>
              <a:cs typeface="Calibri"/>
              <a:sym typeface="Calibri"/>
            </a:endParaRPr>
          </a:p>
        </p:txBody>
      </p:sp>
      <p:pic>
        <p:nvPicPr>
          <p:cNvPr descr="Screenshot 2020-12-03 09.38.13" id="172" name="Google Shape;172;p20"/>
          <p:cNvPicPr preferRelativeResize="0"/>
          <p:nvPr/>
        </p:nvPicPr>
        <p:blipFill rotWithShape="1">
          <a:blip r:embed="rId3">
            <a:alphaModFix/>
          </a:blip>
          <a:srcRect b="11405" l="27767" r="51547" t="62300"/>
          <a:stretch/>
        </p:blipFill>
        <p:spPr>
          <a:xfrm>
            <a:off x="1715135" y="2215515"/>
            <a:ext cx="3182620" cy="2667635"/>
          </a:xfrm>
          <a:prstGeom prst="rect">
            <a:avLst/>
          </a:prstGeom>
          <a:noFill/>
          <a:ln>
            <a:noFill/>
          </a:ln>
        </p:spPr>
      </p:pic>
      <p:pic>
        <p:nvPicPr>
          <p:cNvPr descr="Screenshot 2020-12-03 09.42.29" id="173" name="Google Shape;173;p20"/>
          <p:cNvPicPr preferRelativeResize="0"/>
          <p:nvPr/>
        </p:nvPicPr>
        <p:blipFill rotWithShape="1">
          <a:blip r:embed="rId4">
            <a:alphaModFix/>
          </a:blip>
          <a:srcRect b="7362" l="27298" r="38339" t="52120"/>
          <a:stretch/>
        </p:blipFill>
        <p:spPr>
          <a:xfrm>
            <a:off x="5172075" y="4133850"/>
            <a:ext cx="5634355" cy="2667635"/>
          </a:xfrm>
          <a:prstGeom prst="rect">
            <a:avLst/>
          </a:prstGeom>
          <a:noFill/>
          <a:ln>
            <a:noFill/>
          </a:ln>
        </p:spPr>
      </p:pic>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3"/>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500"/>
                                        <p:tgtEl>
                                          <p:spTgt spid="170"/>
                                        </p:tgtEl>
                                      </p:cBhvr>
                                    </p:animEffect>
                                  </p:childTnLst>
                                </p:cTn>
                              </p:par>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500"/>
                                        <p:tgtEl>
                                          <p:spTgt spid="1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71755" y="-2540"/>
            <a:ext cx="12277725" cy="6866255"/>
          </a:xfrm>
          <a:prstGeom prst="rect">
            <a:avLst/>
          </a:prstGeom>
          <a:gradFill>
            <a:gsLst>
              <a:gs pos="0">
                <a:srgbClr val="012D86"/>
              </a:gs>
              <a:gs pos="100000">
                <a:srgbClr val="0E2557"/>
              </a:gs>
            </a:gsLst>
            <a:lin ang="5400000" scaled="0"/>
          </a:gradFill>
          <a:ln>
            <a:noFill/>
          </a:ln>
        </p:spPr>
        <p:txBody>
          <a:bodyPr anchorCtr="0" anchor="ctr" bIns="49775" lIns="99550" spcFirstLastPara="1" rIns="99550" wrap="square" tIns="49775">
            <a:normAutofit/>
          </a:bodyPr>
          <a:lstStyle/>
          <a:p>
            <a:pPr indent="0" lvl="0" marL="0" rtl="0" algn="l">
              <a:spcBef>
                <a:spcPts val="0"/>
              </a:spcBef>
              <a:spcAft>
                <a:spcPts val="0"/>
              </a:spcAft>
              <a:buClr>
                <a:srgbClr val="252A85"/>
              </a:buClr>
              <a:buSzPts val="4000"/>
              <a:buFont typeface="Calibri"/>
              <a:buNone/>
            </a:pPr>
            <a:r>
              <a:t/>
            </a:r>
            <a:endParaRPr/>
          </a:p>
        </p:txBody>
      </p:sp>
      <p:pic>
        <p:nvPicPr>
          <p:cNvPr descr="Screenshot 2020-12-03 09.58.48" id="179" name="Google Shape;179;p21"/>
          <p:cNvPicPr preferRelativeResize="0"/>
          <p:nvPr>
            <p:ph idx="1" type="body"/>
          </p:nvPr>
        </p:nvPicPr>
        <p:blipFill rotWithShape="1">
          <a:blip r:embed="rId3">
            <a:alphaModFix/>
          </a:blip>
          <a:srcRect b="5005" l="23662" r="25546" t="24615"/>
          <a:stretch/>
        </p:blipFill>
        <p:spPr>
          <a:xfrm>
            <a:off x="88900" y="148590"/>
            <a:ext cx="6777990" cy="4838700"/>
          </a:xfrm>
          <a:prstGeom prst="rect">
            <a:avLst/>
          </a:prstGeom>
          <a:noFill/>
          <a:ln>
            <a:noFill/>
          </a:ln>
        </p:spPr>
      </p:pic>
      <p:sp>
        <p:nvSpPr>
          <p:cNvPr id="180" name="Google Shape;180;p21"/>
          <p:cNvSpPr txBox="1"/>
          <p:nvPr/>
        </p:nvSpPr>
        <p:spPr>
          <a:xfrm>
            <a:off x="88900" y="5231765"/>
            <a:ext cx="7028815" cy="10147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lt1"/>
                </a:solidFill>
                <a:latin typeface="Calibri"/>
                <a:ea typeface="Calibri"/>
                <a:cs typeface="Calibri"/>
                <a:sym typeface="Calibri"/>
              </a:rPr>
              <a:t>We have done the clustering twice one with PCA and one without PCA. Using PCA we have got good clusters and also running time</a:t>
            </a:r>
            <a:endParaRPr sz="2000">
              <a:solidFill>
                <a:schemeClr val="lt1"/>
              </a:solidFill>
              <a:latin typeface="Calibri"/>
              <a:ea typeface="Calibri"/>
              <a:cs typeface="Calibri"/>
              <a:sym typeface="Calibri"/>
            </a:endParaRPr>
          </a:p>
          <a:p>
            <a:pPr indent="0" lvl="0" marL="0" marR="0" rtl="0" algn="l">
              <a:spcBef>
                <a:spcPts val="0"/>
              </a:spcBef>
              <a:spcAft>
                <a:spcPts val="0"/>
              </a:spcAft>
              <a:buNone/>
            </a:pPr>
            <a:r>
              <a:rPr lang="en-IN" sz="2000">
                <a:solidFill>
                  <a:schemeClr val="lt1"/>
                </a:solidFill>
                <a:latin typeface="Calibri"/>
                <a:ea typeface="Calibri"/>
                <a:cs typeface="Calibri"/>
                <a:sym typeface="Calibri"/>
              </a:rPr>
              <a:t>was quite less.</a:t>
            </a:r>
            <a:endParaRPr sz="2000">
              <a:solidFill>
                <a:schemeClr val="lt1"/>
              </a:solidFill>
              <a:latin typeface="Calibri"/>
              <a:ea typeface="Calibri"/>
              <a:cs typeface="Calibri"/>
              <a:sym typeface="Calibri"/>
            </a:endParaRPr>
          </a:p>
        </p:txBody>
      </p:sp>
      <p:pic>
        <p:nvPicPr>
          <p:cNvPr descr="Screenshot 2020-12-03 10.05.09" id="181" name="Google Shape;181;p21"/>
          <p:cNvPicPr preferRelativeResize="0"/>
          <p:nvPr/>
        </p:nvPicPr>
        <p:blipFill rotWithShape="1">
          <a:blip r:embed="rId4">
            <a:alphaModFix/>
          </a:blip>
          <a:srcRect b="50313" l="14798" r="30909" t="30438"/>
          <a:stretch/>
        </p:blipFill>
        <p:spPr>
          <a:xfrm>
            <a:off x="7407275" y="300990"/>
            <a:ext cx="4512945" cy="1619885"/>
          </a:xfrm>
          <a:prstGeom prst="rect">
            <a:avLst/>
          </a:prstGeom>
          <a:noFill/>
          <a:ln>
            <a:noFill/>
          </a:ln>
        </p:spPr>
      </p:pic>
      <p:sp>
        <p:nvSpPr>
          <p:cNvPr id="182" name="Google Shape;182;p21"/>
          <p:cNvSpPr txBox="1"/>
          <p:nvPr/>
        </p:nvSpPr>
        <p:spPr>
          <a:xfrm>
            <a:off x="7407275" y="2045335"/>
            <a:ext cx="4335145" cy="3987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lt1"/>
                </a:solidFill>
                <a:latin typeface="Calibri"/>
                <a:ea typeface="Calibri"/>
                <a:cs typeface="Calibri"/>
                <a:sym typeface="Calibri"/>
              </a:rPr>
              <a:t>Silhouette score of  different clusters</a:t>
            </a:r>
            <a:endParaRPr sz="2000">
              <a:solidFill>
                <a:schemeClr val="lt1"/>
              </a:solidFill>
              <a:latin typeface="Calibri"/>
              <a:ea typeface="Calibri"/>
              <a:cs typeface="Calibri"/>
              <a:sym typeface="Calibri"/>
            </a:endParaRPr>
          </a:p>
        </p:txBody>
      </p:sp>
      <p:pic>
        <p:nvPicPr>
          <p:cNvPr descr="Screenshot 2020-12-03 10.11.20" id="183" name="Google Shape;183;p21"/>
          <p:cNvPicPr preferRelativeResize="0"/>
          <p:nvPr/>
        </p:nvPicPr>
        <p:blipFill rotWithShape="1">
          <a:blip r:embed="rId5">
            <a:alphaModFix/>
          </a:blip>
          <a:srcRect b="19262" l="25685" r="41454" t="45615"/>
          <a:stretch/>
        </p:blipFill>
        <p:spPr>
          <a:xfrm>
            <a:off x="7407275" y="2692400"/>
            <a:ext cx="4513580" cy="2935605"/>
          </a:xfrm>
          <a:prstGeom prst="rect">
            <a:avLst/>
          </a:prstGeom>
          <a:noFill/>
          <a:ln>
            <a:noFill/>
          </a:ln>
        </p:spPr>
      </p:pic>
      <p:sp>
        <p:nvSpPr>
          <p:cNvPr id="184" name="Google Shape;184;p21"/>
          <p:cNvSpPr txBox="1"/>
          <p:nvPr/>
        </p:nvSpPr>
        <p:spPr>
          <a:xfrm>
            <a:off x="6866890" y="5881370"/>
            <a:ext cx="5338445" cy="7067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000">
                <a:solidFill>
                  <a:schemeClr val="lt1"/>
                </a:solidFill>
                <a:latin typeface="Calibri"/>
                <a:ea typeface="Calibri"/>
                <a:cs typeface="Calibri"/>
                <a:sym typeface="Calibri"/>
              </a:rPr>
              <a:t>Neighborhoods where crime occured the</a:t>
            </a:r>
            <a:endParaRPr sz="2000">
              <a:solidFill>
                <a:schemeClr val="lt1"/>
              </a:solidFill>
              <a:latin typeface="Calibri"/>
              <a:ea typeface="Calibri"/>
              <a:cs typeface="Calibri"/>
              <a:sym typeface="Calibri"/>
            </a:endParaRPr>
          </a:p>
          <a:p>
            <a:pPr indent="0" lvl="0" marL="0" marR="0" rtl="0" algn="ctr">
              <a:spcBef>
                <a:spcPts val="0"/>
              </a:spcBef>
              <a:spcAft>
                <a:spcPts val="0"/>
              </a:spcAft>
              <a:buNone/>
            </a:pPr>
            <a:r>
              <a:rPr lang="en-IN" sz="2000">
                <a:solidFill>
                  <a:schemeClr val="lt1"/>
                </a:solidFill>
                <a:latin typeface="Calibri"/>
                <a:ea typeface="Calibri"/>
                <a:cs typeface="Calibri"/>
                <a:sym typeface="Calibri"/>
              </a:rPr>
              <a:t>most in consecutive three years</a:t>
            </a:r>
            <a:endParaRPr sz="2000">
              <a:solidFill>
                <a:schemeClr val="lt1"/>
              </a:solidFill>
              <a:latin typeface="Calibri"/>
              <a:ea typeface="Calibri"/>
              <a:cs typeface="Calibri"/>
              <a:sym typeface="Calibri"/>
            </a:endParaRPr>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2"/>
          <p:cNvSpPr txBox="1"/>
          <p:nvPr>
            <p:ph type="title"/>
          </p:nvPr>
        </p:nvSpPr>
        <p:spPr>
          <a:xfrm>
            <a:off x="-71755" y="-2540"/>
            <a:ext cx="12277725" cy="6866255"/>
          </a:xfrm>
          <a:prstGeom prst="rect">
            <a:avLst/>
          </a:prstGeom>
          <a:gradFill>
            <a:gsLst>
              <a:gs pos="0">
                <a:srgbClr val="012D86"/>
              </a:gs>
              <a:gs pos="100000">
                <a:srgbClr val="0E2557"/>
              </a:gs>
            </a:gsLst>
            <a:lin ang="5400000" scaled="0"/>
          </a:gradFill>
          <a:ln>
            <a:noFill/>
          </a:ln>
        </p:spPr>
        <p:txBody>
          <a:bodyPr anchorCtr="0" anchor="ctr" bIns="49775" lIns="99550" spcFirstLastPara="1" rIns="99550" wrap="square" tIns="49775">
            <a:normAutofit/>
          </a:bodyPr>
          <a:lstStyle/>
          <a:p>
            <a:pPr indent="0" lvl="0" marL="0" rtl="0" algn="l">
              <a:spcBef>
                <a:spcPts val="0"/>
              </a:spcBef>
              <a:spcAft>
                <a:spcPts val="0"/>
              </a:spcAft>
              <a:buClr>
                <a:srgbClr val="252A85"/>
              </a:buClr>
              <a:buSzPts val="4000"/>
              <a:buFont typeface="Calibri"/>
              <a:buNone/>
            </a:pPr>
            <a:r>
              <a:t/>
            </a:r>
            <a:endParaRPr/>
          </a:p>
        </p:txBody>
      </p:sp>
      <p:sp>
        <p:nvSpPr>
          <p:cNvPr id="190" name="Google Shape;190;p22"/>
          <p:cNvSpPr txBox="1"/>
          <p:nvPr/>
        </p:nvSpPr>
        <p:spPr>
          <a:xfrm>
            <a:off x="328930" y="227965"/>
            <a:ext cx="7852410" cy="1076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3200">
                <a:solidFill>
                  <a:schemeClr val="lt1"/>
                </a:solidFill>
                <a:latin typeface="Calibri"/>
                <a:ea typeface="Calibri"/>
                <a:cs typeface="Calibri"/>
                <a:sym typeface="Calibri"/>
              </a:rPr>
              <a:t>09</a:t>
            </a:r>
            <a:endParaRPr b="1" sz="3200">
              <a:solidFill>
                <a:schemeClr val="lt1"/>
              </a:solidFill>
              <a:latin typeface="Calibri"/>
              <a:ea typeface="Calibri"/>
              <a:cs typeface="Calibri"/>
              <a:sym typeface="Calibri"/>
            </a:endParaRPr>
          </a:p>
          <a:p>
            <a:pPr indent="0" lvl="0" marL="0" marR="0" rtl="0" algn="l">
              <a:spcBef>
                <a:spcPts val="0"/>
              </a:spcBef>
              <a:spcAft>
                <a:spcPts val="0"/>
              </a:spcAft>
              <a:buNone/>
            </a:pPr>
            <a:r>
              <a:rPr b="1" lang="en-IN" sz="3200">
                <a:solidFill>
                  <a:schemeClr val="lt1"/>
                </a:solidFill>
                <a:latin typeface="Calibri"/>
                <a:ea typeface="Calibri"/>
                <a:cs typeface="Calibri"/>
                <a:sym typeface="Calibri"/>
              </a:rPr>
              <a:t>CRIME MAPPING</a:t>
            </a:r>
            <a:endParaRPr b="1" sz="3200">
              <a:solidFill>
                <a:schemeClr val="lt1"/>
              </a:solidFill>
              <a:latin typeface="Calibri"/>
              <a:ea typeface="Calibri"/>
              <a:cs typeface="Calibri"/>
              <a:sym typeface="Calibri"/>
            </a:endParaRPr>
          </a:p>
        </p:txBody>
      </p:sp>
      <p:sp>
        <p:nvSpPr>
          <p:cNvPr id="191" name="Google Shape;191;p22"/>
          <p:cNvSpPr txBox="1"/>
          <p:nvPr/>
        </p:nvSpPr>
        <p:spPr>
          <a:xfrm>
            <a:off x="431800" y="4202430"/>
            <a:ext cx="4335145" cy="7067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000">
                <a:solidFill>
                  <a:schemeClr val="lt1"/>
                </a:solidFill>
                <a:latin typeface="Calibri"/>
                <a:ea typeface="Calibri"/>
                <a:cs typeface="Calibri"/>
                <a:sym typeface="Calibri"/>
              </a:rPr>
              <a:t>Result after groupping Neighborhood</a:t>
            </a:r>
            <a:endParaRPr sz="2000">
              <a:solidFill>
                <a:schemeClr val="lt1"/>
              </a:solidFill>
              <a:latin typeface="Calibri"/>
              <a:ea typeface="Calibri"/>
              <a:cs typeface="Calibri"/>
              <a:sym typeface="Calibri"/>
            </a:endParaRPr>
          </a:p>
          <a:p>
            <a:pPr indent="0" lvl="0" marL="0" marR="0" rtl="0" algn="ctr">
              <a:spcBef>
                <a:spcPts val="0"/>
              </a:spcBef>
              <a:spcAft>
                <a:spcPts val="0"/>
              </a:spcAft>
              <a:buNone/>
            </a:pPr>
            <a:r>
              <a:rPr lang="en-IN" sz="2000">
                <a:solidFill>
                  <a:schemeClr val="lt1"/>
                </a:solidFill>
                <a:latin typeface="Calibri"/>
                <a:ea typeface="Calibri"/>
                <a:cs typeface="Calibri"/>
                <a:sym typeface="Calibri"/>
              </a:rPr>
              <a:t>with MCI</a:t>
            </a:r>
            <a:endParaRPr sz="2000">
              <a:solidFill>
                <a:schemeClr val="lt1"/>
              </a:solidFill>
              <a:latin typeface="Calibri"/>
              <a:ea typeface="Calibri"/>
              <a:cs typeface="Calibri"/>
              <a:sym typeface="Calibri"/>
            </a:endParaRPr>
          </a:p>
        </p:txBody>
      </p:sp>
      <p:pic>
        <p:nvPicPr>
          <p:cNvPr descr="Screenshot 2020-12-03 10.11.42" id="192" name="Google Shape;192;p22"/>
          <p:cNvPicPr preferRelativeResize="0"/>
          <p:nvPr>
            <p:ph idx="1" type="body"/>
          </p:nvPr>
        </p:nvPicPr>
        <p:blipFill rotWithShape="1">
          <a:blip r:embed="rId3">
            <a:alphaModFix/>
          </a:blip>
          <a:srcRect b="40274" l="25554" r="39254" t="29345"/>
          <a:stretch/>
        </p:blipFill>
        <p:spPr>
          <a:xfrm>
            <a:off x="328930" y="1216025"/>
            <a:ext cx="5390515" cy="2593975"/>
          </a:xfrm>
          <a:prstGeom prst="rect">
            <a:avLst/>
          </a:prstGeom>
          <a:noFill/>
          <a:ln>
            <a:noFill/>
          </a:ln>
        </p:spPr>
      </p:pic>
      <p:pic>
        <p:nvPicPr>
          <p:cNvPr descr="Screenshot 2020-12-03 10.11.33" id="193" name="Google Shape;193;p22"/>
          <p:cNvPicPr preferRelativeResize="0"/>
          <p:nvPr/>
        </p:nvPicPr>
        <p:blipFill rotWithShape="1">
          <a:blip r:embed="rId4">
            <a:alphaModFix/>
          </a:blip>
          <a:srcRect b="13584" l="26481" r="34535" t="32612"/>
          <a:stretch/>
        </p:blipFill>
        <p:spPr>
          <a:xfrm>
            <a:off x="5974715" y="2821305"/>
            <a:ext cx="5986145" cy="3240405"/>
          </a:xfrm>
          <a:prstGeom prst="rect">
            <a:avLst/>
          </a:prstGeom>
          <a:noFill/>
          <a:ln>
            <a:noFill/>
          </a:ln>
        </p:spPr>
      </p:pic>
      <p:sp>
        <p:nvSpPr>
          <p:cNvPr id="194" name="Google Shape;194;p22"/>
          <p:cNvSpPr txBox="1"/>
          <p:nvPr/>
        </p:nvSpPr>
        <p:spPr>
          <a:xfrm>
            <a:off x="6459855" y="2169795"/>
            <a:ext cx="5015865" cy="39878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000">
                <a:solidFill>
                  <a:schemeClr val="lt1"/>
                </a:solidFill>
                <a:latin typeface="Calibri"/>
                <a:ea typeface="Calibri"/>
                <a:cs typeface="Calibri"/>
                <a:sym typeface="Calibri"/>
              </a:rPr>
              <a:t>Places of high-density of crime </a:t>
            </a:r>
            <a:endParaRPr sz="2000">
              <a:solidFill>
                <a:schemeClr val="lt1"/>
              </a:solidFill>
              <a:latin typeface="Calibri"/>
              <a:ea typeface="Calibri"/>
              <a:cs typeface="Calibri"/>
              <a:sym typeface="Calibri"/>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3"/>
          <p:cNvSpPr txBox="1"/>
          <p:nvPr>
            <p:ph type="title"/>
          </p:nvPr>
        </p:nvSpPr>
        <p:spPr>
          <a:xfrm>
            <a:off x="609520" y="189434"/>
            <a:ext cx="10971373" cy="798753"/>
          </a:xfrm>
          <a:prstGeom prst="rect">
            <a:avLst/>
          </a:prstGeom>
          <a:noFill/>
          <a:ln>
            <a:noFill/>
          </a:ln>
        </p:spPr>
        <p:txBody>
          <a:bodyPr anchorCtr="0" anchor="ctr" bIns="49775" lIns="99550" spcFirstLastPara="1" rIns="99550" wrap="square" tIns="49775">
            <a:normAutofit/>
          </a:bodyPr>
          <a:lstStyle/>
          <a:p>
            <a:pPr indent="0" lvl="0" marL="0" rtl="0" algn="l">
              <a:spcBef>
                <a:spcPts val="0"/>
              </a:spcBef>
              <a:spcAft>
                <a:spcPts val="0"/>
              </a:spcAft>
              <a:buClr>
                <a:srgbClr val="252A85"/>
              </a:buClr>
              <a:buSzPts val="4000"/>
              <a:buFont typeface="Calibri"/>
              <a:buNone/>
            </a:pPr>
            <a:r>
              <a:rPr lang="en-IN"/>
              <a:t>Conclusion and Future Work</a:t>
            </a:r>
            <a:endParaRPr/>
          </a:p>
        </p:txBody>
      </p:sp>
      <p:sp>
        <p:nvSpPr>
          <p:cNvPr id="200" name="Google Shape;200;p23"/>
          <p:cNvSpPr txBox="1"/>
          <p:nvPr/>
        </p:nvSpPr>
        <p:spPr>
          <a:xfrm>
            <a:off x="100965" y="1452880"/>
            <a:ext cx="12042775" cy="50158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IN" sz="2000">
                <a:solidFill>
                  <a:schemeClr val="dk1"/>
                </a:solidFill>
                <a:latin typeface="Calibri"/>
                <a:ea typeface="Calibri"/>
                <a:cs typeface="Calibri"/>
                <a:sym typeface="Calibri"/>
              </a:rPr>
              <a:t>The spatial analysis of crime in the city of Toronto demonstrates interesting relationships between police-reported </a:t>
            </a:r>
            <a:endParaRPr b="1" i="1" sz="2000">
              <a:solidFill>
                <a:schemeClr val="dk1"/>
              </a:solidFill>
              <a:latin typeface="Calibri"/>
              <a:ea typeface="Calibri"/>
              <a:cs typeface="Calibri"/>
              <a:sym typeface="Calibri"/>
            </a:endParaRPr>
          </a:p>
          <a:p>
            <a:pPr indent="0" lvl="0" marL="0" marR="0" rtl="0" algn="l">
              <a:spcBef>
                <a:spcPts val="0"/>
              </a:spcBef>
              <a:spcAft>
                <a:spcPts val="0"/>
              </a:spcAft>
              <a:buNone/>
            </a:pPr>
            <a:r>
              <a:rPr b="1" i="1" lang="en-IN" sz="2000">
                <a:solidFill>
                  <a:schemeClr val="dk1"/>
                </a:solidFill>
                <a:latin typeface="Calibri"/>
                <a:ea typeface="Calibri"/>
                <a:cs typeface="Calibri"/>
                <a:sym typeface="Calibri"/>
              </a:rPr>
              <a:t>crime and neighbourhoods associated with them. Outcomes of this analysis have shown how certain neighbourhood characteristics are related to a higher degree of crime rates.</a:t>
            </a:r>
            <a:endParaRPr b="1" i="1"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i="1" sz="2000">
              <a:solidFill>
                <a:schemeClr val="dk1"/>
              </a:solidFill>
              <a:latin typeface="Calibri"/>
              <a:ea typeface="Calibri"/>
              <a:cs typeface="Calibri"/>
              <a:sym typeface="Calibri"/>
            </a:endParaRPr>
          </a:p>
          <a:p>
            <a:pPr indent="0" lvl="0" marL="0" marR="0" rtl="0" algn="l">
              <a:spcBef>
                <a:spcPts val="0"/>
              </a:spcBef>
              <a:spcAft>
                <a:spcPts val="0"/>
              </a:spcAft>
              <a:buNone/>
            </a:pPr>
            <a:r>
              <a:rPr b="1" i="1" lang="en-IN" sz="2000">
                <a:solidFill>
                  <a:schemeClr val="dk1"/>
                </a:solidFill>
                <a:latin typeface="Calibri"/>
                <a:ea typeface="Calibri"/>
                <a:cs typeface="Calibri"/>
                <a:sym typeface="Calibri"/>
              </a:rPr>
              <a:t>This study will aid in identifying crime and predicting dangerous hotspots at a certain time and place and also in</a:t>
            </a:r>
            <a:endParaRPr b="1" i="1" sz="2000">
              <a:solidFill>
                <a:schemeClr val="dk1"/>
              </a:solidFill>
              <a:latin typeface="Calibri"/>
              <a:ea typeface="Calibri"/>
              <a:cs typeface="Calibri"/>
              <a:sym typeface="Calibri"/>
            </a:endParaRPr>
          </a:p>
          <a:p>
            <a:pPr indent="0" lvl="0" marL="0" marR="0" rtl="0" algn="l">
              <a:spcBef>
                <a:spcPts val="0"/>
              </a:spcBef>
              <a:spcAft>
                <a:spcPts val="0"/>
              </a:spcAft>
              <a:buNone/>
            </a:pPr>
            <a:r>
              <a:rPr b="1" i="1" lang="en-IN" sz="2000">
                <a:solidFill>
                  <a:schemeClr val="dk1"/>
                </a:solidFill>
                <a:latin typeface="Calibri"/>
                <a:ea typeface="Calibri"/>
                <a:cs typeface="Calibri"/>
                <a:sym typeface="Calibri"/>
              </a:rPr>
              <a:t>proper planning and safety measures to stop the antisocial activities from happening in the community.</a:t>
            </a:r>
            <a:endParaRPr b="1" i="1"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i="1" sz="2000">
              <a:solidFill>
                <a:schemeClr val="dk1"/>
              </a:solidFill>
              <a:latin typeface="Calibri"/>
              <a:ea typeface="Calibri"/>
              <a:cs typeface="Calibri"/>
              <a:sym typeface="Calibri"/>
            </a:endParaRPr>
          </a:p>
          <a:p>
            <a:pPr indent="0" lvl="0" marL="0" marR="0" rtl="0" algn="l">
              <a:spcBef>
                <a:spcPts val="0"/>
              </a:spcBef>
              <a:spcAft>
                <a:spcPts val="0"/>
              </a:spcAft>
              <a:buNone/>
            </a:pPr>
            <a:r>
              <a:rPr b="1" i="1" lang="en-IN" sz="2000">
                <a:solidFill>
                  <a:schemeClr val="dk1"/>
                </a:solidFill>
                <a:latin typeface="Calibri"/>
                <a:ea typeface="Calibri"/>
                <a:cs typeface="Calibri"/>
                <a:sym typeface="Calibri"/>
              </a:rPr>
              <a:t>In the future, we can find people or groups who have committed the crime and find reasons behind these activities.</a:t>
            </a:r>
            <a:endParaRPr b="1" i="1" sz="2000">
              <a:solidFill>
                <a:schemeClr val="dk1"/>
              </a:solidFill>
              <a:latin typeface="Calibri"/>
              <a:ea typeface="Calibri"/>
              <a:cs typeface="Calibri"/>
              <a:sym typeface="Calibri"/>
            </a:endParaRPr>
          </a:p>
          <a:p>
            <a:pPr indent="0" lvl="0" marL="0" marR="0" rtl="0" algn="l">
              <a:spcBef>
                <a:spcPts val="0"/>
              </a:spcBef>
              <a:spcAft>
                <a:spcPts val="0"/>
              </a:spcAft>
              <a:buNone/>
            </a:pPr>
            <a:r>
              <a:rPr b="1" i="1" lang="en-IN" sz="2000">
                <a:solidFill>
                  <a:schemeClr val="dk1"/>
                </a:solidFill>
                <a:latin typeface="Calibri"/>
                <a:ea typeface="Calibri"/>
                <a:cs typeface="Calibri"/>
                <a:sym typeface="Calibri"/>
              </a:rPr>
              <a:t>Also, we would like to predict future crime spots which will include more number of places/ cities. Thus providing a   broader  aspect of criminal activities.</a:t>
            </a:r>
            <a:endParaRPr b="1" i="1"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i="1" sz="2000">
              <a:solidFill>
                <a:schemeClr val="dk1"/>
              </a:solidFill>
              <a:latin typeface="Calibri"/>
              <a:ea typeface="Calibri"/>
              <a:cs typeface="Calibri"/>
              <a:sym typeface="Calibri"/>
            </a:endParaRPr>
          </a:p>
          <a:p>
            <a:pPr indent="0" lvl="0" marL="0" marR="0" rtl="0" algn="l">
              <a:spcBef>
                <a:spcPts val="0"/>
              </a:spcBef>
              <a:spcAft>
                <a:spcPts val="0"/>
              </a:spcAft>
              <a:buNone/>
            </a:pPr>
            <a:r>
              <a:rPr b="1" i="1" lang="en-IN" sz="2000">
                <a:solidFill>
                  <a:schemeClr val="dk1"/>
                </a:solidFill>
                <a:latin typeface="Calibri"/>
                <a:ea typeface="Calibri"/>
                <a:cs typeface="Calibri"/>
                <a:sym typeface="Calibri"/>
              </a:rPr>
              <a:t>While, there is little reason to believe that the crime rate will increase dramatically in the first decade of the 21st      Century, given the anticipated increases in the globalization, sophistication, and organization of crime, one may        conclude that the impact of crime on Western societies may be more severe than the one witnessed under a similar  rate of crime in the past.The goal of any society shouldn’t be to just catch criminals but to prevent crimes from          happening in the first place.</a:t>
            </a:r>
            <a:endParaRPr b="1" i="1" sz="2000">
              <a:solidFill>
                <a:schemeClr val="dk1"/>
              </a:solidFill>
              <a:latin typeface="Calibri"/>
              <a:ea typeface="Calibri"/>
              <a:cs typeface="Calibri"/>
              <a:sym typeface="Calibri"/>
            </a:endParaRPr>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4"/>
          <p:cNvSpPr txBox="1"/>
          <p:nvPr>
            <p:ph type="ctrTitle"/>
          </p:nvPr>
        </p:nvSpPr>
        <p:spPr>
          <a:xfrm>
            <a:off x="4781783" y="2563282"/>
            <a:ext cx="5821584" cy="1368152"/>
          </a:xfrm>
          <a:prstGeom prst="rect">
            <a:avLst/>
          </a:prstGeom>
          <a:noFill/>
          <a:ln>
            <a:noFill/>
          </a:ln>
        </p:spPr>
        <p:txBody>
          <a:bodyPr anchorCtr="0" anchor="t" bIns="49775" lIns="99550" spcFirstLastPara="1" rIns="99550" wrap="square" tIns="49775">
            <a:noAutofit/>
          </a:bodyPr>
          <a:lstStyle/>
          <a:p>
            <a:pPr indent="0" lvl="0" marL="0" rtl="0" algn="l">
              <a:lnSpc>
                <a:spcPct val="100000"/>
              </a:lnSpc>
              <a:spcBef>
                <a:spcPts val="0"/>
              </a:spcBef>
              <a:spcAft>
                <a:spcPts val="0"/>
              </a:spcAft>
              <a:buClr>
                <a:schemeClr val="hlink"/>
              </a:buClr>
              <a:buSzPts val="7200"/>
              <a:buFont typeface="Gulimche"/>
              <a:buNone/>
            </a:pPr>
            <a:r>
              <a:rPr lang="en-IN"/>
              <a:t>THANK YOU</a:t>
            </a:r>
            <a:endParaRPr/>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9"/>
          <p:cNvSpPr txBox="1"/>
          <p:nvPr/>
        </p:nvSpPr>
        <p:spPr>
          <a:xfrm>
            <a:off x="1774726" y="1701602"/>
            <a:ext cx="3168352"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IN" sz="4400" u="none" cap="none" strike="noStrike">
                <a:solidFill>
                  <a:schemeClr val="lt1"/>
                </a:solidFill>
                <a:latin typeface="Calibri"/>
                <a:ea typeface="Calibri"/>
                <a:cs typeface="Calibri"/>
                <a:sym typeface="Calibri"/>
              </a:rPr>
              <a:t>CONTENTS</a:t>
            </a:r>
            <a:endParaRPr b="1" sz="4400">
              <a:solidFill>
                <a:schemeClr val="lt1"/>
              </a:solidFill>
              <a:latin typeface="Calibri"/>
              <a:ea typeface="Calibri"/>
              <a:cs typeface="Calibri"/>
              <a:sym typeface="Calibri"/>
            </a:endParaRPr>
          </a:p>
        </p:txBody>
      </p:sp>
      <p:sp>
        <p:nvSpPr>
          <p:cNvPr id="66" name="Google Shape;66;p9"/>
          <p:cNvSpPr txBox="1"/>
          <p:nvPr/>
        </p:nvSpPr>
        <p:spPr>
          <a:xfrm>
            <a:off x="6452870" y="63500"/>
            <a:ext cx="4908550" cy="6862445"/>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b="1" lang="en-IN" sz="2000">
                <a:solidFill>
                  <a:schemeClr val="lt1"/>
                </a:solidFill>
                <a:latin typeface="Calibri"/>
                <a:ea typeface="Calibri"/>
                <a:cs typeface="Calibri"/>
                <a:sym typeface="Calibri"/>
              </a:rPr>
              <a:t>01  Introduction</a:t>
            </a:r>
            <a:endParaRPr b="1" sz="2000">
              <a:solidFill>
                <a:schemeClr val="lt1"/>
              </a:solidFill>
              <a:latin typeface="Calibri"/>
              <a:ea typeface="Calibri"/>
              <a:cs typeface="Calibri"/>
              <a:sym typeface="Calibri"/>
            </a:endParaRPr>
          </a:p>
          <a:p>
            <a:pPr indent="0" lvl="0" marL="0" marR="0" rtl="0" algn="l">
              <a:lnSpc>
                <a:spcPct val="200000"/>
              </a:lnSpc>
              <a:spcBef>
                <a:spcPts val="0"/>
              </a:spcBef>
              <a:spcAft>
                <a:spcPts val="0"/>
              </a:spcAft>
              <a:buNone/>
            </a:pPr>
            <a:r>
              <a:rPr b="1" lang="en-IN" sz="2000">
                <a:solidFill>
                  <a:schemeClr val="lt1"/>
                </a:solidFill>
                <a:latin typeface="Calibri"/>
                <a:ea typeface="Calibri"/>
                <a:cs typeface="Calibri"/>
                <a:sym typeface="Calibri"/>
              </a:rPr>
              <a:t>02  Bliss of Automation</a:t>
            </a:r>
            <a:endParaRPr b="1" sz="2000">
              <a:solidFill>
                <a:schemeClr val="lt1"/>
              </a:solidFill>
              <a:latin typeface="Calibri"/>
              <a:ea typeface="Calibri"/>
              <a:cs typeface="Calibri"/>
              <a:sym typeface="Calibri"/>
            </a:endParaRPr>
          </a:p>
          <a:p>
            <a:pPr indent="0" lvl="0" marL="0" marR="0" rtl="0" algn="l">
              <a:lnSpc>
                <a:spcPct val="200000"/>
              </a:lnSpc>
              <a:spcBef>
                <a:spcPts val="0"/>
              </a:spcBef>
              <a:spcAft>
                <a:spcPts val="0"/>
              </a:spcAft>
              <a:buNone/>
            </a:pPr>
            <a:r>
              <a:rPr b="1" lang="en-IN" sz="2000">
                <a:solidFill>
                  <a:schemeClr val="lt1"/>
                </a:solidFill>
                <a:latin typeface="Calibri"/>
                <a:ea typeface="Calibri"/>
                <a:cs typeface="Calibri"/>
                <a:sym typeface="Calibri"/>
              </a:rPr>
              <a:t>03  Use of Dataset</a:t>
            </a:r>
            <a:endParaRPr b="1" sz="2000">
              <a:solidFill>
                <a:schemeClr val="lt1"/>
              </a:solidFill>
              <a:latin typeface="Calibri"/>
              <a:ea typeface="Calibri"/>
              <a:cs typeface="Calibri"/>
              <a:sym typeface="Calibri"/>
            </a:endParaRPr>
          </a:p>
          <a:p>
            <a:pPr indent="0" lvl="0" marL="0" marR="0" rtl="0" algn="l">
              <a:lnSpc>
                <a:spcPct val="200000"/>
              </a:lnSpc>
              <a:spcBef>
                <a:spcPts val="0"/>
              </a:spcBef>
              <a:spcAft>
                <a:spcPts val="0"/>
              </a:spcAft>
              <a:buNone/>
            </a:pPr>
            <a:r>
              <a:rPr b="1" lang="en-IN" sz="2000">
                <a:solidFill>
                  <a:schemeClr val="lt1"/>
                </a:solidFill>
                <a:latin typeface="Calibri"/>
                <a:ea typeface="Calibri"/>
                <a:cs typeface="Calibri"/>
                <a:sym typeface="Calibri"/>
              </a:rPr>
              <a:t>04  Data pre-processing</a:t>
            </a:r>
            <a:endParaRPr b="1" sz="2000">
              <a:solidFill>
                <a:schemeClr val="lt1"/>
              </a:solidFill>
              <a:latin typeface="Calibri"/>
              <a:ea typeface="Calibri"/>
              <a:cs typeface="Calibri"/>
              <a:sym typeface="Calibri"/>
            </a:endParaRPr>
          </a:p>
          <a:p>
            <a:pPr indent="0" lvl="0" marL="0" marR="0" rtl="0" algn="l">
              <a:lnSpc>
                <a:spcPct val="200000"/>
              </a:lnSpc>
              <a:spcBef>
                <a:spcPts val="0"/>
              </a:spcBef>
              <a:spcAft>
                <a:spcPts val="0"/>
              </a:spcAft>
              <a:buNone/>
            </a:pPr>
            <a:r>
              <a:rPr b="1" lang="en-IN" sz="2000">
                <a:solidFill>
                  <a:schemeClr val="lt1"/>
                </a:solidFill>
                <a:latin typeface="Calibri"/>
                <a:ea typeface="Calibri"/>
                <a:cs typeface="Calibri"/>
                <a:sym typeface="Calibri"/>
              </a:rPr>
              <a:t>05 Vizualization</a:t>
            </a:r>
            <a:endParaRPr b="1" sz="2000">
              <a:solidFill>
                <a:schemeClr val="lt1"/>
              </a:solidFill>
              <a:latin typeface="Calibri"/>
              <a:ea typeface="Calibri"/>
              <a:cs typeface="Calibri"/>
              <a:sym typeface="Calibri"/>
            </a:endParaRPr>
          </a:p>
          <a:p>
            <a:pPr indent="0" lvl="0" marL="0" marR="0" rtl="0" algn="l">
              <a:lnSpc>
                <a:spcPct val="200000"/>
              </a:lnSpc>
              <a:spcBef>
                <a:spcPts val="0"/>
              </a:spcBef>
              <a:spcAft>
                <a:spcPts val="0"/>
              </a:spcAft>
              <a:buNone/>
            </a:pPr>
            <a:r>
              <a:rPr b="1" lang="en-IN" sz="2000">
                <a:solidFill>
                  <a:schemeClr val="lt1"/>
                </a:solidFill>
                <a:latin typeface="Calibri"/>
                <a:ea typeface="Calibri"/>
                <a:cs typeface="Calibri"/>
                <a:sym typeface="Calibri"/>
              </a:rPr>
              <a:t>06 Time Series Forcasting</a:t>
            </a:r>
            <a:endParaRPr b="1" sz="2000">
              <a:solidFill>
                <a:schemeClr val="lt1"/>
              </a:solidFill>
              <a:latin typeface="Calibri"/>
              <a:ea typeface="Calibri"/>
              <a:cs typeface="Calibri"/>
              <a:sym typeface="Calibri"/>
            </a:endParaRPr>
          </a:p>
          <a:p>
            <a:pPr indent="0" lvl="0" marL="0" marR="0" rtl="0" algn="l">
              <a:lnSpc>
                <a:spcPct val="200000"/>
              </a:lnSpc>
              <a:spcBef>
                <a:spcPts val="0"/>
              </a:spcBef>
              <a:spcAft>
                <a:spcPts val="0"/>
              </a:spcAft>
              <a:buNone/>
            </a:pPr>
            <a:r>
              <a:rPr b="1" lang="en-IN" sz="2000">
                <a:solidFill>
                  <a:schemeClr val="lt1"/>
                </a:solidFill>
                <a:latin typeface="Calibri"/>
                <a:ea typeface="Calibri"/>
                <a:cs typeface="Calibri"/>
                <a:sym typeface="Calibri"/>
              </a:rPr>
              <a:t>07 Classification</a:t>
            </a:r>
            <a:endParaRPr b="1" sz="2000">
              <a:solidFill>
                <a:schemeClr val="lt1"/>
              </a:solidFill>
              <a:latin typeface="Calibri"/>
              <a:ea typeface="Calibri"/>
              <a:cs typeface="Calibri"/>
              <a:sym typeface="Calibri"/>
            </a:endParaRPr>
          </a:p>
          <a:p>
            <a:pPr indent="0" lvl="0" marL="0" marR="0" rtl="0" algn="l">
              <a:lnSpc>
                <a:spcPct val="200000"/>
              </a:lnSpc>
              <a:spcBef>
                <a:spcPts val="0"/>
              </a:spcBef>
              <a:spcAft>
                <a:spcPts val="0"/>
              </a:spcAft>
              <a:buNone/>
            </a:pPr>
            <a:r>
              <a:rPr b="1" lang="en-IN" sz="2000">
                <a:solidFill>
                  <a:schemeClr val="lt1"/>
                </a:solidFill>
                <a:latin typeface="Calibri"/>
                <a:ea typeface="Calibri"/>
                <a:cs typeface="Calibri"/>
                <a:sym typeface="Calibri"/>
              </a:rPr>
              <a:t>08 Clusttering</a:t>
            </a:r>
            <a:endParaRPr b="1" sz="2000">
              <a:solidFill>
                <a:schemeClr val="lt1"/>
              </a:solidFill>
              <a:latin typeface="Calibri"/>
              <a:ea typeface="Calibri"/>
              <a:cs typeface="Calibri"/>
              <a:sym typeface="Calibri"/>
            </a:endParaRPr>
          </a:p>
          <a:p>
            <a:pPr indent="0" lvl="0" marL="0" marR="0" rtl="0" algn="l">
              <a:lnSpc>
                <a:spcPct val="200000"/>
              </a:lnSpc>
              <a:spcBef>
                <a:spcPts val="0"/>
              </a:spcBef>
              <a:spcAft>
                <a:spcPts val="0"/>
              </a:spcAft>
              <a:buNone/>
            </a:pPr>
            <a:r>
              <a:rPr b="1" lang="en-IN" sz="2000">
                <a:solidFill>
                  <a:schemeClr val="lt1"/>
                </a:solidFill>
                <a:latin typeface="Calibri"/>
                <a:ea typeface="Calibri"/>
                <a:cs typeface="Calibri"/>
                <a:sym typeface="Calibri"/>
              </a:rPr>
              <a:t>09 Crime mapping</a:t>
            </a:r>
            <a:endParaRPr b="1" sz="2000">
              <a:solidFill>
                <a:schemeClr val="lt1"/>
              </a:solidFill>
              <a:latin typeface="Calibri"/>
              <a:ea typeface="Calibri"/>
              <a:cs typeface="Calibri"/>
              <a:sym typeface="Calibri"/>
            </a:endParaRPr>
          </a:p>
          <a:p>
            <a:pPr indent="0" lvl="0" marL="0" marR="0" rtl="0" algn="l">
              <a:lnSpc>
                <a:spcPct val="200000"/>
              </a:lnSpc>
              <a:spcBef>
                <a:spcPts val="0"/>
              </a:spcBef>
              <a:spcAft>
                <a:spcPts val="0"/>
              </a:spcAft>
              <a:buNone/>
            </a:pPr>
            <a:r>
              <a:rPr b="1" lang="en-IN" sz="2000">
                <a:solidFill>
                  <a:schemeClr val="lt1"/>
                </a:solidFill>
                <a:latin typeface="Calibri"/>
                <a:ea typeface="Calibri"/>
                <a:cs typeface="Calibri"/>
                <a:sym typeface="Calibri"/>
              </a:rPr>
              <a:t>10 Conclusion</a:t>
            </a:r>
            <a:endParaRPr b="1" sz="2000">
              <a:solidFill>
                <a:schemeClr val="lt1"/>
              </a:solidFill>
              <a:latin typeface="Calibri"/>
              <a:ea typeface="Calibri"/>
              <a:cs typeface="Calibri"/>
              <a:sym typeface="Calibri"/>
            </a:endParaRPr>
          </a:p>
          <a:p>
            <a:pPr indent="0" lvl="0" marL="0" marR="0" rtl="0" algn="l">
              <a:lnSpc>
                <a:spcPct val="200000"/>
              </a:lnSpc>
              <a:spcBef>
                <a:spcPts val="0"/>
              </a:spcBef>
              <a:spcAft>
                <a:spcPts val="0"/>
              </a:spcAft>
              <a:buNone/>
            </a:pPr>
            <a:r>
              <a:t/>
            </a:r>
            <a:endParaRPr b="1" sz="2000">
              <a:solidFill>
                <a:schemeClr val="lt1"/>
              </a:solidFill>
              <a:latin typeface="Calibri"/>
              <a:ea typeface="Calibri"/>
              <a:cs typeface="Calibri"/>
              <a:sym typeface="Calibri"/>
            </a:endParaRPr>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5"/>
                                        </p:tgtEl>
                                        <p:attrNameLst>
                                          <p:attrName>style.visibility</p:attrName>
                                        </p:attrNameLst>
                                      </p:cBhvr>
                                      <p:to>
                                        <p:strVal val="visible"/>
                                      </p:to>
                                    </p:set>
                                    <p:animEffect filter="fade" transition="in">
                                      <p:cBhvr>
                                        <p:cTn dur="500"/>
                                        <p:tgtEl>
                                          <p:spTgt spid="65"/>
                                        </p:tgtEl>
                                      </p:cBhvr>
                                    </p:animEffect>
                                  </p:childTnLst>
                                </p:cTn>
                              </p:par>
                              <p:par>
                                <p:cTn fill="hold" nodeType="withEffect" presetClass="entr" presetID="10" presetSubtype="0">
                                  <p:stCondLst>
                                    <p:cond delay="0"/>
                                  </p:stCondLst>
                                  <p:childTnLst>
                                    <p:set>
                                      <p:cBhvr>
                                        <p:cTn dur="1" fill="hold">
                                          <p:stCondLst>
                                            <p:cond delay="0"/>
                                          </p:stCondLst>
                                        </p:cTn>
                                        <p:tgtEl>
                                          <p:spTgt spid="66"/>
                                        </p:tgtEl>
                                        <p:attrNameLst>
                                          <p:attrName>style.visibility</p:attrName>
                                        </p:attrNameLst>
                                      </p:cBhvr>
                                      <p:to>
                                        <p:strVal val="visible"/>
                                      </p:to>
                                    </p:set>
                                    <p:animEffect filter="fade" transition="in">
                                      <p:cBhvr>
                                        <p:cTn dur="1000"/>
                                        <p:tgtEl>
                                          <p:spTgt spid="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0"/>
          <p:cNvSpPr txBox="1"/>
          <p:nvPr>
            <p:ph type="ctrTitle"/>
          </p:nvPr>
        </p:nvSpPr>
        <p:spPr>
          <a:xfrm>
            <a:off x="12065" y="543560"/>
            <a:ext cx="7978775" cy="1312545"/>
          </a:xfrm>
          <a:prstGeom prst="rect">
            <a:avLst/>
          </a:prstGeom>
          <a:noFill/>
          <a:ln>
            <a:noFill/>
          </a:ln>
        </p:spPr>
        <p:txBody>
          <a:bodyPr anchorCtr="0" anchor="t" bIns="49775" lIns="99550" spcFirstLastPara="1" rIns="99550" wrap="square" tIns="49775">
            <a:noAutofit/>
          </a:bodyPr>
          <a:lstStyle/>
          <a:p>
            <a:pPr indent="0" lvl="0" marL="0" rtl="0" algn="l">
              <a:lnSpc>
                <a:spcPct val="100000"/>
              </a:lnSpc>
              <a:spcBef>
                <a:spcPts val="0"/>
              </a:spcBef>
              <a:spcAft>
                <a:spcPts val="0"/>
              </a:spcAft>
              <a:buClr>
                <a:schemeClr val="hlink"/>
              </a:buClr>
              <a:buSzPts val="3200"/>
              <a:buFont typeface="Gulimche"/>
              <a:buNone/>
            </a:pPr>
            <a:r>
              <a:rPr b="1" lang="en-IN" sz="3200"/>
              <a:t>01</a:t>
            </a:r>
            <a:br>
              <a:rPr lang="en-IN" sz="3200"/>
            </a:br>
            <a:r>
              <a:rPr b="1" lang="en-IN" sz="3200">
                <a:solidFill>
                  <a:schemeClr val="lt1"/>
                </a:solidFill>
              </a:rPr>
              <a:t>Why crimes should</a:t>
            </a:r>
            <a:br>
              <a:rPr b="1" lang="en-IN" sz="3200">
                <a:solidFill>
                  <a:schemeClr val="lt1"/>
                </a:solidFill>
              </a:rPr>
            </a:br>
            <a:r>
              <a:rPr b="1" lang="en-IN" sz="3200">
                <a:solidFill>
                  <a:schemeClr val="lt1"/>
                </a:solidFill>
              </a:rPr>
              <a:t>be predicted?</a:t>
            </a:r>
            <a:br>
              <a:rPr b="1" lang="en-IN" sz="3200">
                <a:solidFill>
                  <a:schemeClr val="lt1"/>
                </a:solidFill>
              </a:rPr>
            </a:br>
            <a:r>
              <a:rPr b="1" lang="en-IN" sz="1800">
                <a:solidFill>
                  <a:schemeClr val="lt1"/>
                </a:solidFill>
              </a:rPr>
              <a:t>(Introduction)</a:t>
            </a:r>
            <a:endParaRPr b="1" sz="1800">
              <a:solidFill>
                <a:schemeClr val="lt1"/>
              </a:solidFill>
            </a:endParaRPr>
          </a:p>
        </p:txBody>
      </p:sp>
      <p:sp>
        <p:nvSpPr>
          <p:cNvPr id="73" name="Google Shape;73;p10"/>
          <p:cNvSpPr txBox="1"/>
          <p:nvPr/>
        </p:nvSpPr>
        <p:spPr>
          <a:xfrm>
            <a:off x="4917440" y="466090"/>
            <a:ext cx="7209790" cy="59391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000">
                <a:solidFill>
                  <a:srgbClr val="FBFBFB"/>
                </a:solidFill>
                <a:latin typeface="Calibri"/>
                <a:ea typeface="Calibri"/>
                <a:cs typeface="Calibri"/>
                <a:sym typeface="Calibri"/>
              </a:rPr>
              <a:t>Crimes are a common social problem affecting the quality of life and the economic growth of a society.</a:t>
            </a:r>
            <a:endParaRPr b="1" sz="2000">
              <a:solidFill>
                <a:srgbClr val="FBFBFB"/>
              </a:solidFill>
              <a:latin typeface="Calibri"/>
              <a:ea typeface="Calibri"/>
              <a:cs typeface="Calibri"/>
              <a:sym typeface="Calibri"/>
            </a:endParaRPr>
          </a:p>
          <a:p>
            <a:pPr indent="0" lvl="0" marL="0" marR="0" rtl="0" algn="l">
              <a:spcBef>
                <a:spcPts val="0"/>
              </a:spcBef>
              <a:spcAft>
                <a:spcPts val="0"/>
              </a:spcAft>
              <a:buNone/>
            </a:pPr>
            <a:r>
              <a:t/>
            </a:r>
            <a:endParaRPr b="1" sz="2000">
              <a:solidFill>
                <a:srgbClr val="FBFBFB"/>
              </a:solidFill>
              <a:latin typeface="Calibri"/>
              <a:ea typeface="Calibri"/>
              <a:cs typeface="Calibri"/>
              <a:sym typeface="Calibri"/>
            </a:endParaRPr>
          </a:p>
          <a:p>
            <a:pPr indent="0" lvl="0" marL="0" marR="0" rtl="0" algn="l">
              <a:spcBef>
                <a:spcPts val="0"/>
              </a:spcBef>
              <a:spcAft>
                <a:spcPts val="0"/>
              </a:spcAft>
              <a:buNone/>
            </a:pPr>
            <a:r>
              <a:rPr b="1" lang="en-IN" sz="2000">
                <a:solidFill>
                  <a:srgbClr val="FBFBFB"/>
                </a:solidFill>
                <a:latin typeface="Calibri"/>
                <a:ea typeface="Calibri"/>
                <a:cs typeface="Calibri"/>
                <a:sym typeface="Calibri"/>
              </a:rPr>
              <a:t>Crimes could occur everywhere, it is common that criminals work on crime opportunities they face in most familiar areas for them. </a:t>
            </a:r>
            <a:r>
              <a:rPr b="1" lang="en-IN" sz="2000">
                <a:solidFill>
                  <a:schemeClr val="lt2"/>
                </a:solidFill>
                <a:latin typeface="Calibri"/>
                <a:ea typeface="Calibri"/>
                <a:cs typeface="Calibri"/>
                <a:sym typeface="Calibri"/>
              </a:rPr>
              <a:t>It is</a:t>
            </a:r>
            <a:endParaRPr b="1" sz="2000">
              <a:solidFill>
                <a:schemeClr val="lt2"/>
              </a:solidFill>
              <a:latin typeface="Calibri"/>
              <a:ea typeface="Calibri"/>
              <a:cs typeface="Calibri"/>
              <a:sym typeface="Calibri"/>
            </a:endParaRPr>
          </a:p>
          <a:p>
            <a:pPr indent="0" lvl="0" marL="0" marR="0" rtl="0" algn="l">
              <a:spcBef>
                <a:spcPts val="0"/>
              </a:spcBef>
              <a:spcAft>
                <a:spcPts val="0"/>
              </a:spcAft>
              <a:buNone/>
            </a:pPr>
            <a:r>
              <a:rPr b="1" lang="en-IN" sz="2000">
                <a:solidFill>
                  <a:schemeClr val="lt2"/>
                </a:solidFill>
                <a:latin typeface="Calibri"/>
                <a:ea typeface="Calibri"/>
                <a:cs typeface="Calibri"/>
                <a:sym typeface="Calibri"/>
              </a:rPr>
              <a:t>considered as an essential factor that determines whether or not</a:t>
            </a:r>
            <a:endParaRPr b="1" sz="2000">
              <a:solidFill>
                <a:schemeClr val="lt2"/>
              </a:solidFill>
              <a:latin typeface="Calibri"/>
              <a:ea typeface="Calibri"/>
              <a:cs typeface="Calibri"/>
              <a:sym typeface="Calibri"/>
            </a:endParaRPr>
          </a:p>
          <a:p>
            <a:pPr indent="0" lvl="0" marL="0" marR="0" rtl="0" algn="l">
              <a:spcBef>
                <a:spcPts val="0"/>
              </a:spcBef>
              <a:spcAft>
                <a:spcPts val="0"/>
              </a:spcAft>
              <a:buNone/>
            </a:pPr>
            <a:r>
              <a:rPr b="1" lang="en-IN" sz="2000">
                <a:solidFill>
                  <a:schemeClr val="lt2"/>
                </a:solidFill>
                <a:latin typeface="Calibri"/>
                <a:ea typeface="Calibri"/>
                <a:cs typeface="Calibri"/>
                <a:sym typeface="Calibri"/>
              </a:rPr>
              <a:t>people move to a new city and what places should be avoided when they travel . </a:t>
            </a:r>
            <a:endParaRPr b="1" sz="2000">
              <a:solidFill>
                <a:srgbClr val="FBFBFB"/>
              </a:solidFill>
              <a:latin typeface="Calibri"/>
              <a:ea typeface="Calibri"/>
              <a:cs typeface="Calibri"/>
              <a:sym typeface="Calibri"/>
            </a:endParaRPr>
          </a:p>
          <a:p>
            <a:pPr indent="0" lvl="0" marL="0" marR="0" rtl="0" algn="l">
              <a:spcBef>
                <a:spcPts val="0"/>
              </a:spcBef>
              <a:spcAft>
                <a:spcPts val="0"/>
              </a:spcAft>
              <a:buNone/>
            </a:pPr>
            <a:r>
              <a:t/>
            </a:r>
            <a:endParaRPr b="1" sz="2000">
              <a:solidFill>
                <a:srgbClr val="FBFBFB"/>
              </a:solidFill>
              <a:latin typeface="Calibri"/>
              <a:ea typeface="Calibri"/>
              <a:cs typeface="Calibri"/>
              <a:sym typeface="Calibri"/>
            </a:endParaRPr>
          </a:p>
          <a:p>
            <a:pPr indent="0" lvl="0" marL="0" marR="0" rtl="0" algn="l">
              <a:spcBef>
                <a:spcPts val="0"/>
              </a:spcBef>
              <a:spcAft>
                <a:spcPts val="0"/>
              </a:spcAft>
              <a:buNone/>
            </a:pPr>
            <a:r>
              <a:rPr b="1" lang="en-IN" sz="2000">
                <a:solidFill>
                  <a:srgbClr val="FBFBFB"/>
                </a:solidFill>
                <a:latin typeface="Calibri"/>
                <a:ea typeface="Calibri"/>
                <a:cs typeface="Calibri"/>
                <a:sym typeface="Calibri"/>
              </a:rPr>
              <a:t>By providing a data mining approach to determine the most criminal hotspots and find the type, location and time of committed crimes, we hope to raise people’s awareness regarding the dangerous</a:t>
            </a:r>
            <a:endParaRPr b="1" sz="2000">
              <a:solidFill>
                <a:srgbClr val="FBFBFB"/>
              </a:solidFill>
              <a:latin typeface="Calibri"/>
              <a:ea typeface="Calibri"/>
              <a:cs typeface="Calibri"/>
              <a:sym typeface="Calibri"/>
            </a:endParaRPr>
          </a:p>
          <a:p>
            <a:pPr indent="0" lvl="0" marL="0" marR="0" rtl="0" algn="l">
              <a:spcBef>
                <a:spcPts val="0"/>
              </a:spcBef>
              <a:spcAft>
                <a:spcPts val="0"/>
              </a:spcAft>
              <a:buNone/>
            </a:pPr>
            <a:r>
              <a:rPr b="1" lang="en-IN" sz="2000">
                <a:solidFill>
                  <a:srgbClr val="FBFBFB"/>
                </a:solidFill>
                <a:latin typeface="Calibri"/>
                <a:ea typeface="Calibri"/>
                <a:cs typeface="Calibri"/>
                <a:sym typeface="Calibri"/>
              </a:rPr>
              <a:t>locations in certain time periods</a:t>
            </a:r>
            <a:r>
              <a:rPr lang="en-IN" sz="2000">
                <a:solidFill>
                  <a:srgbClr val="FBFBFB"/>
                </a:solidFill>
                <a:latin typeface="Calibri"/>
                <a:ea typeface="Calibri"/>
                <a:cs typeface="Calibri"/>
                <a:sym typeface="Calibri"/>
              </a:rPr>
              <a:t>.</a:t>
            </a:r>
            <a:endParaRPr sz="2000">
              <a:solidFill>
                <a:srgbClr val="FBFBFB"/>
              </a:solidFill>
              <a:latin typeface="Calibri"/>
              <a:ea typeface="Calibri"/>
              <a:cs typeface="Calibri"/>
              <a:sym typeface="Calibri"/>
            </a:endParaRPr>
          </a:p>
          <a:p>
            <a:pPr indent="0" lvl="0" marL="0" marR="0" rtl="0" algn="l">
              <a:spcBef>
                <a:spcPts val="0"/>
              </a:spcBef>
              <a:spcAft>
                <a:spcPts val="0"/>
              </a:spcAft>
              <a:buNone/>
            </a:pPr>
            <a:r>
              <a:t/>
            </a:r>
            <a:endParaRPr sz="2000">
              <a:solidFill>
                <a:srgbClr val="FBFBFB"/>
              </a:solidFill>
              <a:latin typeface="Calibri"/>
              <a:ea typeface="Calibri"/>
              <a:cs typeface="Calibri"/>
              <a:sym typeface="Calibri"/>
            </a:endParaRPr>
          </a:p>
          <a:p>
            <a:pPr indent="0" lvl="0" marL="0" marR="0" rtl="0" algn="l">
              <a:spcBef>
                <a:spcPts val="0"/>
              </a:spcBef>
              <a:spcAft>
                <a:spcPts val="0"/>
              </a:spcAft>
              <a:buNone/>
            </a:pPr>
            <a:r>
              <a:rPr b="1" lang="en-IN" sz="2000">
                <a:solidFill>
                  <a:schemeClr val="lt2"/>
                </a:solidFill>
                <a:latin typeface="Calibri"/>
                <a:ea typeface="Calibri"/>
                <a:cs typeface="Calibri"/>
                <a:sym typeface="Calibri"/>
              </a:rPr>
              <a:t>By hand, these are arduous tasks but AI categorization shifting</a:t>
            </a:r>
            <a:endParaRPr b="1" sz="2000">
              <a:solidFill>
                <a:schemeClr val="lt2"/>
              </a:solidFill>
              <a:latin typeface="Calibri"/>
              <a:ea typeface="Calibri"/>
              <a:cs typeface="Calibri"/>
              <a:sym typeface="Calibri"/>
            </a:endParaRPr>
          </a:p>
          <a:p>
            <a:pPr indent="0" lvl="0" marL="0" marR="0" rtl="0" algn="l">
              <a:spcBef>
                <a:spcPts val="0"/>
              </a:spcBef>
              <a:spcAft>
                <a:spcPts val="0"/>
              </a:spcAft>
              <a:buNone/>
            </a:pPr>
            <a:r>
              <a:rPr b="1" lang="en-IN" sz="2000">
                <a:solidFill>
                  <a:schemeClr val="lt2"/>
                </a:solidFill>
                <a:latin typeface="Calibri"/>
                <a:ea typeface="Calibri"/>
                <a:cs typeface="Calibri"/>
                <a:sym typeface="Calibri"/>
              </a:rPr>
              <a:t>through massive amounts of visual data along with ML behavior</a:t>
            </a:r>
            <a:endParaRPr b="1" sz="2000">
              <a:solidFill>
                <a:schemeClr val="lt2"/>
              </a:solidFill>
              <a:latin typeface="Calibri"/>
              <a:ea typeface="Calibri"/>
              <a:cs typeface="Calibri"/>
              <a:sym typeface="Calibri"/>
            </a:endParaRPr>
          </a:p>
          <a:p>
            <a:pPr indent="0" lvl="0" marL="0" marR="0" rtl="0" algn="l">
              <a:spcBef>
                <a:spcPts val="0"/>
              </a:spcBef>
              <a:spcAft>
                <a:spcPts val="0"/>
              </a:spcAft>
              <a:buNone/>
            </a:pPr>
            <a:r>
              <a:rPr b="1" lang="en-IN" sz="2000">
                <a:solidFill>
                  <a:schemeClr val="lt2"/>
                </a:solidFill>
                <a:latin typeface="Calibri"/>
                <a:ea typeface="Calibri"/>
                <a:cs typeface="Calibri"/>
                <a:sym typeface="Calibri"/>
              </a:rPr>
              <a:t>scripts AI/ML algorithms can eliminate human errors especially in</a:t>
            </a:r>
            <a:endParaRPr b="1" sz="2000">
              <a:solidFill>
                <a:schemeClr val="lt2"/>
              </a:solidFill>
              <a:latin typeface="Calibri"/>
              <a:ea typeface="Calibri"/>
              <a:cs typeface="Calibri"/>
              <a:sym typeface="Calibri"/>
            </a:endParaRPr>
          </a:p>
          <a:p>
            <a:pPr indent="0" lvl="0" marL="0" marR="0" rtl="0" algn="l">
              <a:spcBef>
                <a:spcPts val="0"/>
              </a:spcBef>
              <a:spcAft>
                <a:spcPts val="0"/>
              </a:spcAft>
              <a:buNone/>
            </a:pPr>
            <a:r>
              <a:rPr b="1" lang="en-IN" sz="2000">
                <a:solidFill>
                  <a:schemeClr val="lt2"/>
                </a:solidFill>
                <a:latin typeface="Calibri"/>
                <a:ea typeface="Calibri"/>
                <a:cs typeface="Calibri"/>
                <a:sym typeface="Calibri"/>
              </a:rPr>
              <a:t>witness identification and therefore increasing arrest accuracy. </a:t>
            </a:r>
            <a:endParaRPr b="1" sz="2000">
              <a:solidFill>
                <a:schemeClr val="lt2"/>
              </a:solidFill>
              <a:latin typeface="Calibri"/>
              <a:ea typeface="Calibri"/>
              <a:cs typeface="Calibri"/>
              <a:sym typeface="Calibri"/>
            </a:endParaRPr>
          </a:p>
          <a:p>
            <a:pPr indent="0" lvl="0" marL="0" marR="0" rtl="0" algn="l">
              <a:spcBef>
                <a:spcPts val="0"/>
              </a:spcBef>
              <a:spcAft>
                <a:spcPts val="0"/>
              </a:spcAft>
              <a:buNone/>
            </a:pPr>
            <a:r>
              <a:t/>
            </a:r>
            <a:endParaRPr b="1" sz="2000">
              <a:solidFill>
                <a:schemeClr val="lt2"/>
              </a:solidFill>
              <a:latin typeface="Calibri"/>
              <a:ea typeface="Calibri"/>
              <a:cs typeface="Calibri"/>
              <a:sym typeface="Calibri"/>
            </a:endParaRPr>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2"/>
                                        </p:tgtEl>
                                        <p:attrNameLst>
                                          <p:attrName>style.visibility</p:attrName>
                                        </p:attrNameLst>
                                      </p:cBhvr>
                                      <p:to>
                                        <p:strVal val="visible"/>
                                      </p:to>
                                    </p:set>
                                    <p:animEffect filter="fade" transition="in">
                                      <p:cBhvr>
                                        <p:cTn dur="1000"/>
                                        <p:tgtEl>
                                          <p:spTgt spid="72"/>
                                        </p:tgtEl>
                                      </p:cBhvr>
                                    </p:animEffect>
                                  </p:childTnLst>
                                </p:cTn>
                              </p:par>
                              <p:par>
                                <p:cTn fill="hold" nodeType="with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1000"/>
                                        <p:tgtEl>
                                          <p:spTgt spid="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grpSp>
        <p:nvGrpSpPr>
          <p:cNvPr id="78" name="Google Shape;78;p11"/>
          <p:cNvGrpSpPr/>
          <p:nvPr/>
        </p:nvGrpSpPr>
        <p:grpSpPr>
          <a:xfrm>
            <a:off x="3136900" y="588010"/>
            <a:ext cx="4064635" cy="1083959"/>
            <a:chOff x="3006462" y="707524"/>
            <a:chExt cx="3237233" cy="1084039"/>
          </a:xfrm>
        </p:grpSpPr>
        <p:sp>
          <p:nvSpPr>
            <p:cNvPr id="79" name="Google Shape;79;p11"/>
            <p:cNvSpPr txBox="1"/>
            <p:nvPr/>
          </p:nvSpPr>
          <p:spPr>
            <a:xfrm>
              <a:off x="3024989" y="1269554"/>
              <a:ext cx="3218706" cy="5220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800">
                  <a:solidFill>
                    <a:srgbClr val="252A85"/>
                  </a:solidFill>
                  <a:latin typeface="Calibri"/>
                  <a:ea typeface="Calibri"/>
                  <a:cs typeface="Calibri"/>
                  <a:sym typeface="Calibri"/>
                </a:rPr>
                <a:t>Bliss of Automation</a:t>
              </a:r>
              <a:endParaRPr b="1" sz="2800">
                <a:solidFill>
                  <a:srgbClr val="252A85"/>
                </a:solidFill>
                <a:latin typeface="Calibri"/>
                <a:ea typeface="Calibri"/>
                <a:cs typeface="Calibri"/>
                <a:sym typeface="Calibri"/>
              </a:endParaRPr>
            </a:p>
          </p:txBody>
        </p:sp>
        <p:sp>
          <p:nvSpPr>
            <p:cNvPr id="80" name="Google Shape;80;p11"/>
            <p:cNvSpPr txBox="1"/>
            <p:nvPr/>
          </p:nvSpPr>
          <p:spPr>
            <a:xfrm>
              <a:off x="3006462" y="707524"/>
              <a:ext cx="936104" cy="7068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4000">
                  <a:solidFill>
                    <a:srgbClr val="252A85"/>
                  </a:solidFill>
                  <a:latin typeface="Calibri"/>
                  <a:ea typeface="Calibri"/>
                  <a:cs typeface="Calibri"/>
                  <a:sym typeface="Calibri"/>
                </a:rPr>
                <a:t>02</a:t>
              </a:r>
              <a:endParaRPr b="1" sz="4000">
                <a:solidFill>
                  <a:srgbClr val="252A85"/>
                </a:solidFill>
                <a:latin typeface="Calibri"/>
                <a:ea typeface="Calibri"/>
                <a:cs typeface="Calibri"/>
                <a:sym typeface="Calibri"/>
              </a:endParaRPr>
            </a:p>
          </p:txBody>
        </p:sp>
      </p:grpSp>
      <p:sp>
        <p:nvSpPr>
          <p:cNvPr id="81" name="Google Shape;81;p11"/>
          <p:cNvSpPr txBox="1"/>
          <p:nvPr/>
        </p:nvSpPr>
        <p:spPr>
          <a:xfrm>
            <a:off x="638810" y="1405255"/>
            <a:ext cx="5335270" cy="5692775"/>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Clr>
                <a:schemeClr val="lt1"/>
              </a:buClr>
              <a:buSzPts val="2000"/>
              <a:buFont typeface="Calibri"/>
              <a:buNone/>
            </a:pPr>
            <a:r>
              <a:rPr b="1" i="1" lang="en-IN" sz="2000">
                <a:solidFill>
                  <a:schemeClr val="lt1"/>
                </a:solidFill>
                <a:latin typeface="Calibri"/>
                <a:ea typeface="Calibri"/>
                <a:cs typeface="Calibri"/>
                <a:sym typeface="Calibri"/>
              </a:rPr>
              <a:t>Steps:</a:t>
            </a:r>
            <a:endParaRPr sz="1800">
              <a:solidFill>
                <a:schemeClr val="lt1"/>
              </a:solidFill>
              <a:latin typeface="Calibri"/>
              <a:ea typeface="Calibri"/>
              <a:cs typeface="Calibri"/>
              <a:sym typeface="Calibri"/>
            </a:endParaRPr>
          </a:p>
          <a:p>
            <a:pPr indent="0" lvl="0" marL="0" marR="0" rtl="0" algn="l">
              <a:lnSpc>
                <a:spcPct val="200000"/>
              </a:lnSpc>
              <a:spcBef>
                <a:spcPts val="0"/>
              </a:spcBef>
              <a:spcAft>
                <a:spcPts val="0"/>
              </a:spcAft>
              <a:buClr>
                <a:schemeClr val="lt1"/>
              </a:buClr>
              <a:buSzPts val="1800"/>
              <a:buFont typeface="Calibri"/>
              <a:buAutoNum type="arabicPeriod"/>
            </a:pPr>
            <a:r>
              <a:rPr lang="en-IN" sz="1800">
                <a:solidFill>
                  <a:schemeClr val="lt1"/>
                </a:solidFill>
                <a:latin typeface="Calibri"/>
                <a:ea typeface="Calibri"/>
                <a:cs typeface="Calibri"/>
                <a:sym typeface="Calibri"/>
              </a:rPr>
              <a:t> Data Collection</a:t>
            </a:r>
            <a:endParaRPr sz="1800">
              <a:solidFill>
                <a:schemeClr val="lt1"/>
              </a:solidFill>
              <a:latin typeface="Calibri"/>
              <a:ea typeface="Calibri"/>
              <a:cs typeface="Calibri"/>
              <a:sym typeface="Calibri"/>
            </a:endParaRPr>
          </a:p>
          <a:p>
            <a:pPr indent="0" lvl="0" marL="0" marR="0" rtl="0" algn="l">
              <a:lnSpc>
                <a:spcPct val="200000"/>
              </a:lnSpc>
              <a:spcBef>
                <a:spcPts val="0"/>
              </a:spcBef>
              <a:spcAft>
                <a:spcPts val="0"/>
              </a:spcAft>
              <a:buClr>
                <a:schemeClr val="lt1"/>
              </a:buClr>
              <a:buSzPts val="1800"/>
              <a:buFont typeface="Calibri"/>
              <a:buAutoNum type="arabicPeriod"/>
            </a:pPr>
            <a:r>
              <a:rPr lang="en-IN" sz="1800">
                <a:solidFill>
                  <a:schemeClr val="lt1"/>
                </a:solidFill>
                <a:latin typeface="Calibri"/>
                <a:ea typeface="Calibri"/>
                <a:cs typeface="Calibri"/>
                <a:sym typeface="Calibri"/>
              </a:rPr>
              <a:t>Data Preparation</a:t>
            </a:r>
            <a:endParaRPr sz="1800">
              <a:solidFill>
                <a:schemeClr val="lt1"/>
              </a:solidFill>
              <a:latin typeface="Calibri"/>
              <a:ea typeface="Calibri"/>
              <a:cs typeface="Calibri"/>
              <a:sym typeface="Calibri"/>
            </a:endParaRPr>
          </a:p>
          <a:p>
            <a:pPr indent="0" lvl="0" marL="0" marR="0" rtl="0" algn="l">
              <a:lnSpc>
                <a:spcPct val="200000"/>
              </a:lnSpc>
              <a:spcBef>
                <a:spcPts val="0"/>
              </a:spcBef>
              <a:spcAft>
                <a:spcPts val="0"/>
              </a:spcAft>
              <a:buClr>
                <a:schemeClr val="lt1"/>
              </a:buClr>
              <a:buSzPts val="1800"/>
              <a:buFont typeface="Calibri"/>
              <a:buAutoNum type="arabicPeriod"/>
            </a:pPr>
            <a:r>
              <a:rPr lang="en-IN" sz="1800">
                <a:solidFill>
                  <a:schemeClr val="lt1"/>
                </a:solidFill>
                <a:latin typeface="Calibri"/>
                <a:ea typeface="Calibri"/>
                <a:cs typeface="Calibri"/>
                <a:sym typeface="Calibri"/>
              </a:rPr>
              <a:t>Choosing a Model</a:t>
            </a:r>
            <a:endParaRPr sz="1800">
              <a:solidFill>
                <a:schemeClr val="lt1"/>
              </a:solidFill>
              <a:latin typeface="Calibri"/>
              <a:ea typeface="Calibri"/>
              <a:cs typeface="Calibri"/>
              <a:sym typeface="Calibri"/>
            </a:endParaRPr>
          </a:p>
          <a:p>
            <a:pPr indent="0" lvl="0" marL="0" marR="0" rtl="0" algn="l">
              <a:lnSpc>
                <a:spcPct val="200000"/>
              </a:lnSpc>
              <a:spcBef>
                <a:spcPts val="0"/>
              </a:spcBef>
              <a:spcAft>
                <a:spcPts val="0"/>
              </a:spcAft>
              <a:buClr>
                <a:schemeClr val="lt1"/>
              </a:buClr>
              <a:buSzPts val="1800"/>
              <a:buFont typeface="Calibri"/>
              <a:buAutoNum type="arabicPeriod"/>
            </a:pPr>
            <a:r>
              <a:rPr lang="en-IN" sz="1800">
                <a:solidFill>
                  <a:schemeClr val="lt1"/>
                </a:solidFill>
                <a:latin typeface="Calibri"/>
                <a:ea typeface="Calibri"/>
                <a:cs typeface="Calibri"/>
                <a:sym typeface="Calibri"/>
              </a:rPr>
              <a:t>Train the Model</a:t>
            </a:r>
            <a:endParaRPr sz="1800">
              <a:solidFill>
                <a:schemeClr val="lt1"/>
              </a:solidFill>
              <a:latin typeface="Calibri"/>
              <a:ea typeface="Calibri"/>
              <a:cs typeface="Calibri"/>
              <a:sym typeface="Calibri"/>
            </a:endParaRPr>
          </a:p>
          <a:p>
            <a:pPr indent="0" lvl="0" marL="0" marR="0" rtl="0" algn="l">
              <a:lnSpc>
                <a:spcPct val="200000"/>
              </a:lnSpc>
              <a:spcBef>
                <a:spcPts val="0"/>
              </a:spcBef>
              <a:spcAft>
                <a:spcPts val="0"/>
              </a:spcAft>
              <a:buClr>
                <a:schemeClr val="lt1"/>
              </a:buClr>
              <a:buSzPts val="1800"/>
              <a:buFont typeface="Calibri"/>
              <a:buAutoNum type="arabicPeriod"/>
            </a:pPr>
            <a:r>
              <a:rPr lang="en-IN" sz="1800">
                <a:solidFill>
                  <a:schemeClr val="lt1"/>
                </a:solidFill>
                <a:latin typeface="Calibri"/>
                <a:ea typeface="Calibri"/>
                <a:cs typeface="Calibri"/>
                <a:sym typeface="Calibri"/>
              </a:rPr>
              <a:t>Evaluation of the Model</a:t>
            </a:r>
            <a:endParaRPr sz="1800">
              <a:solidFill>
                <a:schemeClr val="lt1"/>
              </a:solidFill>
              <a:latin typeface="Calibri"/>
              <a:ea typeface="Calibri"/>
              <a:cs typeface="Calibri"/>
              <a:sym typeface="Calibri"/>
            </a:endParaRPr>
          </a:p>
          <a:p>
            <a:pPr indent="0" lvl="0" marL="0" marR="0" rtl="0" algn="l">
              <a:lnSpc>
                <a:spcPct val="200000"/>
              </a:lnSpc>
              <a:spcBef>
                <a:spcPts val="0"/>
              </a:spcBef>
              <a:spcAft>
                <a:spcPts val="0"/>
              </a:spcAft>
              <a:buClr>
                <a:schemeClr val="lt1"/>
              </a:buClr>
              <a:buSzPts val="1800"/>
              <a:buFont typeface="Calibri"/>
              <a:buAutoNum type="arabicPeriod"/>
            </a:pPr>
            <a:r>
              <a:rPr lang="en-IN" sz="1800">
                <a:solidFill>
                  <a:schemeClr val="lt1"/>
                </a:solidFill>
                <a:latin typeface="Calibri"/>
                <a:ea typeface="Calibri"/>
                <a:cs typeface="Calibri"/>
                <a:sym typeface="Calibri"/>
              </a:rPr>
              <a:t>Parameter Tuning</a:t>
            </a:r>
            <a:endParaRPr sz="1800">
              <a:solidFill>
                <a:schemeClr val="lt1"/>
              </a:solidFill>
              <a:latin typeface="Calibri"/>
              <a:ea typeface="Calibri"/>
              <a:cs typeface="Calibri"/>
              <a:sym typeface="Calibri"/>
            </a:endParaRPr>
          </a:p>
          <a:p>
            <a:pPr indent="0" lvl="0" marL="0" marR="0" rtl="0" algn="l">
              <a:lnSpc>
                <a:spcPct val="200000"/>
              </a:lnSpc>
              <a:spcBef>
                <a:spcPts val="0"/>
              </a:spcBef>
              <a:spcAft>
                <a:spcPts val="0"/>
              </a:spcAft>
              <a:buClr>
                <a:schemeClr val="lt1"/>
              </a:buClr>
              <a:buSzPts val="1800"/>
              <a:buFont typeface="Calibri"/>
              <a:buAutoNum type="arabicPeriod"/>
            </a:pPr>
            <a:r>
              <a:rPr lang="en-IN" sz="1800">
                <a:solidFill>
                  <a:schemeClr val="lt1"/>
                </a:solidFill>
                <a:latin typeface="Calibri"/>
                <a:ea typeface="Calibri"/>
                <a:cs typeface="Calibri"/>
                <a:sym typeface="Calibri"/>
              </a:rPr>
              <a:t>Making Predictions</a:t>
            </a:r>
            <a:endParaRPr sz="1800">
              <a:solidFill>
                <a:schemeClr val="lt1"/>
              </a:solidFill>
              <a:latin typeface="Calibri"/>
              <a:ea typeface="Calibri"/>
              <a:cs typeface="Calibri"/>
              <a:sym typeface="Calibri"/>
            </a:endParaRPr>
          </a:p>
          <a:p>
            <a:pPr indent="114300" lvl="0" marL="0" marR="0" rtl="0" algn="l">
              <a:lnSpc>
                <a:spcPct val="200000"/>
              </a:lnSpc>
              <a:spcBef>
                <a:spcPts val="0"/>
              </a:spcBef>
              <a:spcAft>
                <a:spcPts val="0"/>
              </a:spcAft>
              <a:buClr>
                <a:schemeClr val="dk1"/>
              </a:buClr>
              <a:buSzPts val="1800"/>
              <a:buFont typeface="Calibri"/>
              <a:buNone/>
            </a:pPr>
            <a:r>
              <a:t/>
            </a:r>
            <a:endParaRPr sz="1800">
              <a:solidFill>
                <a:schemeClr val="lt1"/>
              </a:solidFill>
              <a:latin typeface="Calibri"/>
              <a:ea typeface="Calibri"/>
              <a:cs typeface="Calibri"/>
              <a:sym typeface="Calibri"/>
            </a:endParaRPr>
          </a:p>
          <a:p>
            <a:pPr indent="0" lvl="0" marL="0" marR="0" rtl="0" algn="l">
              <a:lnSpc>
                <a:spcPct val="200000"/>
              </a:lnSpc>
              <a:spcBef>
                <a:spcPts val="0"/>
              </a:spcBef>
              <a:spcAft>
                <a:spcPts val="0"/>
              </a:spcAft>
              <a:buClr>
                <a:schemeClr val="dk1"/>
              </a:buClr>
              <a:buSzPts val="1800"/>
              <a:buFont typeface="Calibri"/>
              <a:buNone/>
            </a:pPr>
            <a:r>
              <a:t/>
            </a:r>
            <a:endParaRPr sz="1800">
              <a:solidFill>
                <a:schemeClr val="lt1"/>
              </a:solidFill>
              <a:latin typeface="Calibri"/>
              <a:ea typeface="Calibri"/>
              <a:cs typeface="Calibri"/>
              <a:sym typeface="Calibri"/>
            </a:endParaRPr>
          </a:p>
        </p:txBody>
      </p:sp>
      <p:sp>
        <p:nvSpPr>
          <p:cNvPr id="82" name="Google Shape;82;p11"/>
          <p:cNvSpPr txBox="1"/>
          <p:nvPr/>
        </p:nvSpPr>
        <p:spPr>
          <a:xfrm>
            <a:off x="6797040" y="1073785"/>
            <a:ext cx="4757420" cy="19380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000">
                <a:solidFill>
                  <a:schemeClr val="lt1"/>
                </a:solidFill>
                <a:latin typeface="Calibri"/>
                <a:ea typeface="Calibri"/>
                <a:cs typeface="Calibri"/>
                <a:sym typeface="Calibri"/>
              </a:rPr>
              <a:t>Automation is the technology </a:t>
            </a:r>
            <a:endParaRPr b="1" sz="2000">
              <a:solidFill>
                <a:schemeClr val="lt1"/>
              </a:solidFill>
              <a:latin typeface="Calibri"/>
              <a:ea typeface="Calibri"/>
              <a:cs typeface="Calibri"/>
              <a:sym typeface="Calibri"/>
            </a:endParaRPr>
          </a:p>
          <a:p>
            <a:pPr indent="0" lvl="0" marL="0" marR="0" rtl="0" algn="l">
              <a:spcBef>
                <a:spcPts val="0"/>
              </a:spcBef>
              <a:spcAft>
                <a:spcPts val="0"/>
              </a:spcAft>
              <a:buNone/>
            </a:pPr>
            <a:r>
              <a:rPr b="1" lang="en-IN" sz="2000">
                <a:solidFill>
                  <a:schemeClr val="lt1"/>
                </a:solidFill>
                <a:latin typeface="Calibri"/>
                <a:ea typeface="Calibri"/>
                <a:cs typeface="Calibri"/>
                <a:sym typeface="Calibri"/>
              </a:rPr>
              <a:t>by which a process or procedure </a:t>
            </a:r>
            <a:endParaRPr b="1" sz="2000">
              <a:solidFill>
                <a:schemeClr val="lt1"/>
              </a:solidFill>
              <a:latin typeface="Calibri"/>
              <a:ea typeface="Calibri"/>
              <a:cs typeface="Calibri"/>
              <a:sym typeface="Calibri"/>
            </a:endParaRPr>
          </a:p>
          <a:p>
            <a:pPr indent="0" lvl="0" marL="0" marR="0" rtl="0" algn="l">
              <a:spcBef>
                <a:spcPts val="0"/>
              </a:spcBef>
              <a:spcAft>
                <a:spcPts val="0"/>
              </a:spcAft>
              <a:buNone/>
            </a:pPr>
            <a:r>
              <a:rPr b="1" lang="en-IN" sz="2000">
                <a:solidFill>
                  <a:schemeClr val="lt1"/>
                </a:solidFill>
                <a:latin typeface="Calibri"/>
                <a:ea typeface="Calibri"/>
                <a:cs typeface="Calibri"/>
                <a:sym typeface="Calibri"/>
              </a:rPr>
              <a:t>is performed with minimal human </a:t>
            </a:r>
            <a:endParaRPr b="1" sz="2000">
              <a:solidFill>
                <a:schemeClr val="lt1"/>
              </a:solidFill>
              <a:latin typeface="Calibri"/>
              <a:ea typeface="Calibri"/>
              <a:cs typeface="Calibri"/>
              <a:sym typeface="Calibri"/>
            </a:endParaRPr>
          </a:p>
          <a:p>
            <a:pPr indent="0" lvl="0" marL="0" marR="0" rtl="0" algn="l">
              <a:spcBef>
                <a:spcPts val="0"/>
              </a:spcBef>
              <a:spcAft>
                <a:spcPts val="0"/>
              </a:spcAft>
              <a:buNone/>
            </a:pPr>
            <a:r>
              <a:rPr b="1" lang="en-IN" sz="2000">
                <a:solidFill>
                  <a:schemeClr val="lt1"/>
                </a:solidFill>
                <a:latin typeface="Calibri"/>
                <a:ea typeface="Calibri"/>
                <a:cs typeface="Calibri"/>
                <a:sym typeface="Calibri"/>
              </a:rPr>
              <a:t>assistance. By simplifying change  through </a:t>
            </a:r>
            <a:endParaRPr b="1" sz="2000">
              <a:solidFill>
                <a:schemeClr val="lt1"/>
              </a:solidFill>
              <a:latin typeface="Calibri"/>
              <a:ea typeface="Calibri"/>
              <a:cs typeface="Calibri"/>
              <a:sym typeface="Calibri"/>
            </a:endParaRPr>
          </a:p>
          <a:p>
            <a:pPr indent="0" lvl="0" marL="0" marR="0" rtl="0" algn="l">
              <a:spcBef>
                <a:spcPts val="0"/>
              </a:spcBef>
              <a:spcAft>
                <a:spcPts val="0"/>
              </a:spcAft>
              <a:buNone/>
            </a:pPr>
            <a:r>
              <a:rPr b="1" lang="en-IN" sz="2000">
                <a:solidFill>
                  <a:schemeClr val="lt1"/>
                </a:solidFill>
                <a:latin typeface="Calibri"/>
                <a:ea typeface="Calibri"/>
                <a:cs typeface="Calibri"/>
                <a:sym typeface="Calibri"/>
              </a:rPr>
              <a:t>automation, you gain the time and energy to</a:t>
            </a:r>
            <a:endParaRPr b="1" sz="2000">
              <a:solidFill>
                <a:schemeClr val="lt1"/>
              </a:solidFill>
              <a:latin typeface="Calibri"/>
              <a:ea typeface="Calibri"/>
              <a:cs typeface="Calibri"/>
              <a:sym typeface="Calibri"/>
            </a:endParaRPr>
          </a:p>
          <a:p>
            <a:pPr indent="0" lvl="0" marL="0" marR="0" rtl="0" algn="l">
              <a:spcBef>
                <a:spcPts val="0"/>
              </a:spcBef>
              <a:spcAft>
                <a:spcPts val="0"/>
              </a:spcAft>
              <a:buNone/>
            </a:pPr>
            <a:r>
              <a:rPr b="1" lang="en-IN" sz="2000">
                <a:solidFill>
                  <a:schemeClr val="lt1"/>
                </a:solidFill>
                <a:latin typeface="Calibri"/>
                <a:ea typeface="Calibri"/>
                <a:cs typeface="Calibri"/>
                <a:sym typeface="Calibri"/>
              </a:rPr>
              <a:t>focus on innovation. </a:t>
            </a:r>
            <a:endParaRPr b="1" sz="2000">
              <a:solidFill>
                <a:schemeClr val="lt1"/>
              </a:solidFill>
              <a:latin typeface="Calibri"/>
              <a:ea typeface="Calibri"/>
              <a:cs typeface="Calibri"/>
              <a:sym typeface="Calibri"/>
            </a:endParaRPr>
          </a:p>
        </p:txBody>
      </p:sp>
      <p:sp>
        <p:nvSpPr>
          <p:cNvPr id="83" name="Google Shape;83;p11"/>
          <p:cNvSpPr txBox="1"/>
          <p:nvPr/>
        </p:nvSpPr>
        <p:spPr>
          <a:xfrm>
            <a:off x="6797040" y="3187700"/>
            <a:ext cx="5213985" cy="2922905"/>
          </a:xfrm>
          <a:prstGeom prst="rect">
            <a:avLst/>
          </a:prstGeom>
          <a:solidFill>
            <a:srgbClr val="D8D8D8">
              <a:alpha val="51764"/>
            </a:srgbClr>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IN" sz="2000">
                <a:solidFill>
                  <a:srgbClr val="2727AD"/>
                </a:solidFill>
                <a:latin typeface="Calibri"/>
                <a:ea typeface="Calibri"/>
                <a:cs typeface="Calibri"/>
                <a:sym typeface="Calibri"/>
              </a:rPr>
              <a:t>AI/ML are used to find locations or areas where most of the criminal activities takes place. AI/ML algorithms can eliminate human errors therefore increasing arrest accuracy.”</a:t>
            </a:r>
            <a:r>
              <a:rPr b="1" i="1" lang="en-IN" sz="2400">
                <a:solidFill>
                  <a:srgbClr val="2727AD"/>
                </a:solidFill>
                <a:latin typeface="Calibri"/>
                <a:ea typeface="Calibri"/>
                <a:cs typeface="Calibri"/>
                <a:sym typeface="Calibri"/>
              </a:rPr>
              <a:t>Predictive policing”</a:t>
            </a:r>
            <a:r>
              <a:rPr b="1" i="1" lang="en-IN" sz="2000">
                <a:solidFill>
                  <a:srgbClr val="2727AD"/>
                </a:solidFill>
                <a:latin typeface="Calibri"/>
                <a:ea typeface="Calibri"/>
                <a:cs typeface="Calibri"/>
                <a:sym typeface="Calibri"/>
              </a:rPr>
              <a:t> is the practice of identifying the date, times and</a:t>
            </a:r>
            <a:endParaRPr b="1" i="1" sz="2000">
              <a:solidFill>
                <a:srgbClr val="2727AD"/>
              </a:solidFill>
              <a:latin typeface="Calibri"/>
              <a:ea typeface="Calibri"/>
              <a:cs typeface="Calibri"/>
              <a:sym typeface="Calibri"/>
            </a:endParaRPr>
          </a:p>
          <a:p>
            <a:pPr indent="0" lvl="0" marL="0" marR="0" rtl="0" algn="l">
              <a:spcBef>
                <a:spcPts val="0"/>
              </a:spcBef>
              <a:spcAft>
                <a:spcPts val="0"/>
              </a:spcAft>
              <a:buNone/>
            </a:pPr>
            <a:r>
              <a:rPr b="1" i="1" lang="en-IN" sz="2000">
                <a:solidFill>
                  <a:srgbClr val="2727AD"/>
                </a:solidFill>
                <a:latin typeface="Calibri"/>
                <a:ea typeface="Calibri"/>
                <a:cs typeface="Calibri"/>
                <a:sym typeface="Calibri"/>
              </a:rPr>
              <a:t>locations where specific crimes are most likely to occur, then scheduling officers to patrol those areas in hopes of preventing crimes from taking </a:t>
            </a:r>
            <a:endParaRPr b="1" i="1" sz="2000">
              <a:solidFill>
                <a:srgbClr val="2727AD"/>
              </a:solidFill>
              <a:latin typeface="Calibri"/>
              <a:ea typeface="Calibri"/>
              <a:cs typeface="Calibri"/>
              <a:sym typeface="Calibri"/>
            </a:endParaRPr>
          </a:p>
          <a:p>
            <a:pPr indent="0" lvl="0" marL="0" marR="0" rtl="0" algn="l">
              <a:spcBef>
                <a:spcPts val="0"/>
              </a:spcBef>
              <a:spcAft>
                <a:spcPts val="0"/>
              </a:spcAft>
              <a:buNone/>
            </a:pPr>
            <a:r>
              <a:rPr b="1" i="1" lang="en-IN" sz="2000">
                <a:solidFill>
                  <a:srgbClr val="2727AD"/>
                </a:solidFill>
                <a:latin typeface="Calibri"/>
                <a:ea typeface="Calibri"/>
                <a:cs typeface="Calibri"/>
                <a:sym typeface="Calibri"/>
              </a:rPr>
              <a:t>place, therefore keeping neighborhoods safer. </a:t>
            </a:r>
            <a:endParaRPr b="1" i="1" sz="2000">
              <a:solidFill>
                <a:srgbClr val="2727AD"/>
              </a:solidFill>
              <a:latin typeface="Calibri"/>
              <a:ea typeface="Calibri"/>
              <a:cs typeface="Calibri"/>
              <a:sym typeface="Calibri"/>
            </a:endParaRPr>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78"/>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000"/>
                                        <p:tgtEl>
                                          <p:spTgt spid="81"/>
                                        </p:tgtEl>
                                      </p:cBhvr>
                                    </p:animEffect>
                                  </p:childTnLst>
                                </p:cTn>
                              </p:par>
                              <p:par>
                                <p:cTn fill="hold" nodeType="with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500"/>
                                        <p:tgtEl>
                                          <p:spTgt spid="82"/>
                                        </p:tgtEl>
                                      </p:cBhvr>
                                    </p:animEffect>
                                  </p:childTnLst>
                                </p:cTn>
                              </p:par>
                              <p:par>
                                <p:cTn fill="hold" nodeType="with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500"/>
                                        <p:tgtEl>
                                          <p:spTgt spid="82"/>
                                        </p:tgtEl>
                                      </p:cBhvr>
                                    </p:animEffect>
                                  </p:childTnLst>
                                </p:cTn>
                              </p:par>
                              <p:par>
                                <p:cTn fill="hold" nodeType="with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1000"/>
                                        <p:tgtEl>
                                          <p:spTgt spid="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2"/>
          <p:cNvSpPr txBox="1"/>
          <p:nvPr>
            <p:ph type="ctrTitle"/>
          </p:nvPr>
        </p:nvSpPr>
        <p:spPr>
          <a:xfrm>
            <a:off x="5271770" y="-48895"/>
            <a:ext cx="7978775" cy="1005840"/>
          </a:xfrm>
          <a:prstGeom prst="rect">
            <a:avLst/>
          </a:prstGeom>
          <a:noFill/>
          <a:ln>
            <a:noFill/>
          </a:ln>
        </p:spPr>
        <p:txBody>
          <a:bodyPr anchorCtr="0" anchor="t" bIns="49775" lIns="99550" spcFirstLastPara="1" rIns="99550" wrap="square" tIns="49775">
            <a:noAutofit/>
          </a:bodyPr>
          <a:lstStyle/>
          <a:p>
            <a:pPr indent="0" lvl="0" marL="0" rtl="0" algn="l">
              <a:lnSpc>
                <a:spcPct val="100000"/>
              </a:lnSpc>
              <a:spcBef>
                <a:spcPts val="0"/>
              </a:spcBef>
              <a:spcAft>
                <a:spcPts val="0"/>
              </a:spcAft>
              <a:buClr>
                <a:schemeClr val="hlink"/>
              </a:buClr>
              <a:buSzPts val="4800"/>
              <a:buFont typeface="Gulimche"/>
              <a:buNone/>
            </a:pPr>
            <a:r>
              <a:rPr lang="en-IN" sz="4800"/>
              <a:t>03</a:t>
            </a:r>
            <a:br>
              <a:rPr lang="en-IN" sz="4800"/>
            </a:br>
            <a:r>
              <a:rPr lang="en-IN" sz="4000"/>
              <a:t>Use of Dataset</a:t>
            </a:r>
            <a:endParaRPr sz="4000"/>
          </a:p>
        </p:txBody>
      </p:sp>
      <p:sp>
        <p:nvSpPr>
          <p:cNvPr id="90" name="Google Shape;90;p12"/>
          <p:cNvSpPr txBox="1"/>
          <p:nvPr/>
        </p:nvSpPr>
        <p:spPr>
          <a:xfrm>
            <a:off x="3952875" y="1444625"/>
            <a:ext cx="8308340" cy="532320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lt1"/>
              </a:buClr>
              <a:buSzPts val="2000"/>
              <a:buFont typeface="Arial"/>
              <a:buChar char="•"/>
            </a:pPr>
            <a:r>
              <a:rPr lang="en-IN" sz="2000">
                <a:solidFill>
                  <a:schemeClr val="lt1"/>
                </a:solidFill>
                <a:latin typeface="Calibri"/>
                <a:ea typeface="Calibri"/>
                <a:cs typeface="Calibri"/>
                <a:sym typeface="Calibri"/>
              </a:rPr>
              <a:t>The data which we have used in this model has been collected from</a:t>
            </a:r>
            <a:endParaRPr sz="2000">
              <a:solidFill>
                <a:schemeClr val="lt1"/>
              </a:solidFill>
              <a:latin typeface="Calibri"/>
              <a:ea typeface="Calibri"/>
              <a:cs typeface="Calibri"/>
              <a:sym typeface="Calibri"/>
            </a:endParaRPr>
          </a:p>
          <a:p>
            <a:pPr indent="0" lvl="0" marL="0" marR="0" rtl="0" algn="l">
              <a:spcBef>
                <a:spcPts val="0"/>
              </a:spcBef>
              <a:spcAft>
                <a:spcPts val="0"/>
              </a:spcAft>
              <a:buClr>
                <a:schemeClr val="lt1"/>
              </a:buClr>
              <a:buSzPts val="2000"/>
              <a:buFont typeface="Arial"/>
              <a:buNone/>
            </a:pPr>
            <a:r>
              <a:rPr lang="en-IN" sz="2000">
                <a:solidFill>
                  <a:schemeClr val="lt1"/>
                </a:solidFill>
                <a:latin typeface="Calibri"/>
                <a:ea typeface="Calibri"/>
                <a:cs typeface="Calibri"/>
                <a:sym typeface="Calibri"/>
              </a:rPr>
              <a:t>    Toronto Police Service- Public safety portal.</a:t>
            </a:r>
            <a:endParaRPr sz="2000">
              <a:solidFill>
                <a:schemeClr val="lt1"/>
              </a:solidFill>
              <a:latin typeface="Calibri"/>
              <a:ea typeface="Calibri"/>
              <a:cs typeface="Calibri"/>
              <a:sym typeface="Calibri"/>
            </a:endParaRPr>
          </a:p>
          <a:p>
            <a:pPr indent="0" lvl="0" marL="0" marR="0" rtl="0" algn="l">
              <a:spcBef>
                <a:spcPts val="0"/>
              </a:spcBef>
              <a:spcAft>
                <a:spcPts val="0"/>
              </a:spcAft>
              <a:buClr>
                <a:schemeClr val="dk1"/>
              </a:buClr>
              <a:buSzPts val="2000"/>
              <a:buFont typeface="Arial"/>
              <a:buNone/>
            </a:pPr>
            <a:r>
              <a:t/>
            </a:r>
            <a:endParaRPr sz="2000">
              <a:solidFill>
                <a:schemeClr val="lt1"/>
              </a:solidFill>
              <a:latin typeface="Calibri"/>
              <a:ea typeface="Calibri"/>
              <a:cs typeface="Calibri"/>
              <a:sym typeface="Calibri"/>
            </a:endParaRPr>
          </a:p>
          <a:p>
            <a:pPr indent="-342900" lvl="0" marL="342900" marR="0" rtl="0" algn="l">
              <a:spcBef>
                <a:spcPts val="0"/>
              </a:spcBef>
              <a:spcAft>
                <a:spcPts val="0"/>
              </a:spcAft>
              <a:buClr>
                <a:schemeClr val="lt1"/>
              </a:buClr>
              <a:buSzPts val="2000"/>
              <a:buFont typeface="Arial"/>
              <a:buChar char="•"/>
            </a:pPr>
            <a:r>
              <a:rPr lang="en-IN" sz="2000">
                <a:solidFill>
                  <a:schemeClr val="lt1"/>
                </a:solidFill>
                <a:latin typeface="Calibri"/>
                <a:ea typeface="Calibri"/>
                <a:cs typeface="Calibri"/>
                <a:sym typeface="Calibri"/>
              </a:rPr>
              <a:t> This collected data can be used to extract meaningful information which</a:t>
            </a:r>
            <a:endParaRPr sz="2000">
              <a:solidFill>
                <a:schemeClr val="lt1"/>
              </a:solidFill>
              <a:latin typeface="Calibri"/>
              <a:ea typeface="Calibri"/>
              <a:cs typeface="Calibri"/>
              <a:sym typeface="Calibri"/>
            </a:endParaRPr>
          </a:p>
          <a:p>
            <a:pPr indent="0" lvl="0" marL="0" marR="0" rtl="0" algn="l">
              <a:spcBef>
                <a:spcPts val="0"/>
              </a:spcBef>
              <a:spcAft>
                <a:spcPts val="0"/>
              </a:spcAft>
              <a:buClr>
                <a:schemeClr val="lt1"/>
              </a:buClr>
              <a:buSzPts val="2000"/>
              <a:buFont typeface="Arial"/>
              <a:buNone/>
            </a:pPr>
            <a:r>
              <a:rPr lang="en-IN" sz="2000">
                <a:solidFill>
                  <a:schemeClr val="lt1"/>
                </a:solidFill>
                <a:latin typeface="Calibri"/>
                <a:ea typeface="Calibri"/>
                <a:cs typeface="Calibri"/>
                <a:sym typeface="Calibri"/>
              </a:rPr>
              <a:t>can help both the police department and the public to maintain safe</a:t>
            </a:r>
            <a:endParaRPr sz="2000">
              <a:solidFill>
                <a:schemeClr val="lt1"/>
              </a:solidFill>
              <a:latin typeface="Calibri"/>
              <a:ea typeface="Calibri"/>
              <a:cs typeface="Calibri"/>
              <a:sym typeface="Calibri"/>
            </a:endParaRPr>
          </a:p>
          <a:p>
            <a:pPr indent="0" lvl="0" marL="0" marR="0" rtl="0" algn="l">
              <a:spcBef>
                <a:spcPts val="0"/>
              </a:spcBef>
              <a:spcAft>
                <a:spcPts val="0"/>
              </a:spcAft>
              <a:buClr>
                <a:schemeClr val="lt1"/>
              </a:buClr>
              <a:buSzPts val="2000"/>
              <a:buFont typeface="Arial"/>
              <a:buNone/>
            </a:pPr>
            <a:r>
              <a:rPr lang="en-IN" sz="2000">
                <a:solidFill>
                  <a:schemeClr val="lt1"/>
                </a:solidFill>
                <a:latin typeface="Calibri"/>
                <a:ea typeface="Calibri"/>
                <a:cs typeface="Calibri"/>
                <a:sym typeface="Calibri"/>
              </a:rPr>
              <a:t>surroundings. Identifying crime and predicting dangerous hotspots at a</a:t>
            </a:r>
            <a:endParaRPr sz="2000">
              <a:solidFill>
                <a:schemeClr val="lt1"/>
              </a:solidFill>
              <a:latin typeface="Calibri"/>
              <a:ea typeface="Calibri"/>
              <a:cs typeface="Calibri"/>
              <a:sym typeface="Calibri"/>
            </a:endParaRPr>
          </a:p>
          <a:p>
            <a:pPr indent="0" lvl="0" marL="0" marR="0" rtl="0" algn="l">
              <a:spcBef>
                <a:spcPts val="0"/>
              </a:spcBef>
              <a:spcAft>
                <a:spcPts val="0"/>
              </a:spcAft>
              <a:buClr>
                <a:schemeClr val="lt1"/>
              </a:buClr>
              <a:buSzPts val="2000"/>
              <a:buFont typeface="Arial"/>
              <a:buNone/>
            </a:pPr>
            <a:r>
              <a:rPr lang="en-IN" sz="2000">
                <a:solidFill>
                  <a:schemeClr val="lt1"/>
                </a:solidFill>
                <a:latin typeface="Calibri"/>
                <a:ea typeface="Calibri"/>
                <a:cs typeface="Calibri"/>
                <a:sym typeface="Calibri"/>
              </a:rPr>
              <a:t>certain time and place could provide a better visualization for both public</a:t>
            </a:r>
            <a:endParaRPr sz="2000">
              <a:solidFill>
                <a:schemeClr val="lt1"/>
              </a:solidFill>
              <a:latin typeface="Calibri"/>
              <a:ea typeface="Calibri"/>
              <a:cs typeface="Calibri"/>
              <a:sym typeface="Calibri"/>
            </a:endParaRPr>
          </a:p>
          <a:p>
            <a:pPr indent="0" lvl="0" marL="0" marR="0" rtl="0" algn="l">
              <a:spcBef>
                <a:spcPts val="0"/>
              </a:spcBef>
              <a:spcAft>
                <a:spcPts val="0"/>
              </a:spcAft>
              <a:buClr>
                <a:schemeClr val="lt1"/>
              </a:buClr>
              <a:buSzPts val="2000"/>
              <a:buFont typeface="Arial"/>
              <a:buNone/>
            </a:pPr>
            <a:r>
              <a:rPr lang="en-IN" sz="2000">
                <a:solidFill>
                  <a:schemeClr val="lt1"/>
                </a:solidFill>
                <a:latin typeface="Calibri"/>
                <a:ea typeface="Calibri"/>
                <a:cs typeface="Calibri"/>
                <a:sym typeface="Calibri"/>
              </a:rPr>
              <a:t>and authorities.</a:t>
            </a:r>
            <a:endParaRPr sz="2000">
              <a:solidFill>
                <a:schemeClr val="lt1"/>
              </a:solidFill>
              <a:latin typeface="Calibri"/>
              <a:ea typeface="Calibri"/>
              <a:cs typeface="Calibri"/>
              <a:sym typeface="Calibri"/>
            </a:endParaRPr>
          </a:p>
          <a:p>
            <a:pPr indent="0" lvl="0" marL="0" marR="0" rtl="0" algn="l">
              <a:spcBef>
                <a:spcPts val="0"/>
              </a:spcBef>
              <a:spcAft>
                <a:spcPts val="0"/>
              </a:spcAft>
              <a:buClr>
                <a:schemeClr val="dk1"/>
              </a:buClr>
              <a:buSzPts val="2000"/>
              <a:buFont typeface="Arial"/>
              <a:buNone/>
            </a:pPr>
            <a:r>
              <a:t/>
            </a:r>
            <a:endParaRPr sz="2000">
              <a:solidFill>
                <a:schemeClr val="lt1"/>
              </a:solidFill>
              <a:latin typeface="Calibri"/>
              <a:ea typeface="Calibri"/>
              <a:cs typeface="Calibri"/>
              <a:sym typeface="Calibri"/>
            </a:endParaRPr>
          </a:p>
          <a:p>
            <a:pPr indent="-342900" lvl="0" marL="342900" marR="0" rtl="0" algn="l">
              <a:spcBef>
                <a:spcPts val="0"/>
              </a:spcBef>
              <a:spcAft>
                <a:spcPts val="0"/>
              </a:spcAft>
              <a:buClr>
                <a:schemeClr val="lt1"/>
              </a:buClr>
              <a:buSzPts val="2000"/>
              <a:buFont typeface="Arial"/>
              <a:buChar char="•"/>
            </a:pPr>
            <a:r>
              <a:rPr lang="en-IN" sz="2000">
                <a:solidFill>
                  <a:schemeClr val="lt1"/>
                </a:solidFill>
                <a:latin typeface="Calibri"/>
                <a:ea typeface="Calibri"/>
                <a:cs typeface="Calibri"/>
                <a:sym typeface="Calibri"/>
              </a:rPr>
              <a:t>In this dataset we have columns such as- Occurence date, month, reporting</a:t>
            </a:r>
            <a:endParaRPr sz="2000">
              <a:solidFill>
                <a:schemeClr val="lt1"/>
              </a:solidFill>
              <a:latin typeface="Calibri"/>
              <a:ea typeface="Calibri"/>
              <a:cs typeface="Calibri"/>
              <a:sym typeface="Calibri"/>
            </a:endParaRPr>
          </a:p>
          <a:p>
            <a:pPr indent="0" lvl="0" marL="0" marR="0" rtl="0" algn="l">
              <a:spcBef>
                <a:spcPts val="0"/>
              </a:spcBef>
              <a:spcAft>
                <a:spcPts val="0"/>
              </a:spcAft>
              <a:buClr>
                <a:schemeClr val="lt1"/>
              </a:buClr>
              <a:buSzPts val="2000"/>
              <a:buFont typeface="Arial"/>
              <a:buNone/>
            </a:pPr>
            <a:r>
              <a:rPr lang="en-IN" sz="2000">
                <a:solidFill>
                  <a:schemeClr val="lt1"/>
                </a:solidFill>
                <a:latin typeface="Calibri"/>
                <a:ea typeface="Calibri"/>
                <a:cs typeface="Calibri"/>
                <a:sym typeface="Calibri"/>
              </a:rPr>
              <a:t>date , Neighborhood, type of offence, MCI (or Major Crime Indicators). This </a:t>
            </a:r>
            <a:endParaRPr sz="2000">
              <a:solidFill>
                <a:schemeClr val="lt1"/>
              </a:solidFill>
              <a:latin typeface="Calibri"/>
              <a:ea typeface="Calibri"/>
              <a:cs typeface="Calibri"/>
              <a:sym typeface="Calibri"/>
            </a:endParaRPr>
          </a:p>
          <a:p>
            <a:pPr indent="0" lvl="0" marL="0" marR="0" rtl="0" algn="l">
              <a:spcBef>
                <a:spcPts val="0"/>
              </a:spcBef>
              <a:spcAft>
                <a:spcPts val="0"/>
              </a:spcAft>
              <a:buClr>
                <a:schemeClr val="lt1"/>
              </a:buClr>
              <a:buSzPts val="2000"/>
              <a:buFont typeface="Arial"/>
              <a:buNone/>
            </a:pPr>
            <a:r>
              <a:rPr lang="en-IN" sz="2000">
                <a:solidFill>
                  <a:schemeClr val="lt1"/>
                </a:solidFill>
                <a:latin typeface="Calibri"/>
                <a:ea typeface="Calibri"/>
                <a:cs typeface="Calibri"/>
                <a:sym typeface="Calibri"/>
              </a:rPr>
              <a:t>would help in clearly showcasing which neighbourhood are dangerous and</a:t>
            </a:r>
            <a:endParaRPr sz="2000">
              <a:solidFill>
                <a:schemeClr val="lt1"/>
              </a:solidFill>
              <a:latin typeface="Calibri"/>
              <a:ea typeface="Calibri"/>
              <a:cs typeface="Calibri"/>
              <a:sym typeface="Calibri"/>
            </a:endParaRPr>
          </a:p>
          <a:p>
            <a:pPr indent="0" lvl="0" marL="0" marR="0" rtl="0" algn="l">
              <a:spcBef>
                <a:spcPts val="0"/>
              </a:spcBef>
              <a:spcAft>
                <a:spcPts val="0"/>
              </a:spcAft>
              <a:buClr>
                <a:schemeClr val="lt1"/>
              </a:buClr>
              <a:buSzPts val="2000"/>
              <a:buFont typeface="Arial"/>
              <a:buNone/>
            </a:pPr>
            <a:r>
              <a:rPr lang="en-IN" sz="2000">
                <a:solidFill>
                  <a:schemeClr val="lt1"/>
                </a:solidFill>
                <a:latin typeface="Calibri"/>
                <a:ea typeface="Calibri"/>
                <a:cs typeface="Calibri"/>
                <a:sym typeface="Calibri"/>
              </a:rPr>
              <a:t>require more focus of police agencies. It would also supplement to the general public’s knowledge for their own well-being and safety.</a:t>
            </a:r>
            <a:endParaRPr sz="2000">
              <a:solidFill>
                <a:schemeClr val="lt1"/>
              </a:solidFill>
              <a:latin typeface="Calibri"/>
              <a:ea typeface="Calibri"/>
              <a:cs typeface="Calibri"/>
              <a:sym typeface="Calibri"/>
            </a:endParaRPr>
          </a:p>
          <a:p>
            <a:pPr indent="0" lvl="0" marL="0" marR="0" rtl="0" algn="l">
              <a:spcBef>
                <a:spcPts val="0"/>
              </a:spcBef>
              <a:spcAft>
                <a:spcPts val="0"/>
              </a:spcAft>
              <a:buClr>
                <a:schemeClr val="dk1"/>
              </a:buClr>
              <a:buSzPts val="2000"/>
              <a:buFont typeface="Arial"/>
              <a:buNone/>
            </a:pPr>
            <a:r>
              <a:t/>
            </a:r>
            <a:endParaRPr sz="2000">
              <a:solidFill>
                <a:schemeClr val="lt1"/>
              </a:solidFill>
              <a:latin typeface="Calibri"/>
              <a:ea typeface="Calibri"/>
              <a:cs typeface="Calibri"/>
              <a:sym typeface="Calibri"/>
            </a:endParaRPr>
          </a:p>
          <a:p>
            <a:pPr indent="-342900" lvl="0" marL="342900" marR="0" rtl="0" algn="l">
              <a:spcBef>
                <a:spcPts val="0"/>
              </a:spcBef>
              <a:spcAft>
                <a:spcPts val="0"/>
              </a:spcAft>
              <a:buClr>
                <a:schemeClr val="lt1"/>
              </a:buClr>
              <a:buSzPts val="2000"/>
              <a:buFont typeface="Arial"/>
              <a:buChar char="•"/>
            </a:pPr>
            <a:r>
              <a:rPr lang="en-IN" sz="2000">
                <a:solidFill>
                  <a:schemeClr val="lt1"/>
                </a:solidFill>
                <a:latin typeface="Calibri"/>
                <a:ea typeface="Calibri"/>
                <a:cs typeface="Calibri"/>
                <a:sym typeface="Calibri"/>
              </a:rPr>
              <a:t>We have used several time series forcasting along with classification and</a:t>
            </a:r>
            <a:endParaRPr sz="2000">
              <a:solidFill>
                <a:schemeClr val="lt1"/>
              </a:solidFill>
              <a:latin typeface="Calibri"/>
              <a:ea typeface="Calibri"/>
              <a:cs typeface="Calibri"/>
              <a:sym typeface="Calibri"/>
            </a:endParaRPr>
          </a:p>
          <a:p>
            <a:pPr indent="0" lvl="0" marL="0" marR="0" rtl="0" algn="l">
              <a:spcBef>
                <a:spcPts val="0"/>
              </a:spcBef>
              <a:spcAft>
                <a:spcPts val="0"/>
              </a:spcAft>
              <a:buClr>
                <a:schemeClr val="lt1"/>
              </a:buClr>
              <a:buSzPts val="2000"/>
              <a:buFont typeface="Arial"/>
              <a:buNone/>
            </a:pPr>
            <a:r>
              <a:rPr lang="en-IN" sz="2000">
                <a:solidFill>
                  <a:schemeClr val="lt1"/>
                </a:solidFill>
                <a:latin typeface="Calibri"/>
                <a:ea typeface="Calibri"/>
                <a:cs typeface="Calibri"/>
                <a:sym typeface="Calibri"/>
              </a:rPr>
              <a:t> clustering algorithms to validate the results.</a:t>
            </a:r>
            <a:endParaRPr sz="2000">
              <a:solidFill>
                <a:schemeClr val="lt1"/>
              </a:solidFill>
              <a:latin typeface="Calibri"/>
              <a:ea typeface="Calibri"/>
              <a:cs typeface="Calibri"/>
              <a:sym typeface="Calibri"/>
            </a:endParaRPr>
          </a:p>
        </p:txBody>
      </p:sp>
      <p:grpSp>
        <p:nvGrpSpPr>
          <p:cNvPr id="91" name="Google Shape;91;p12"/>
          <p:cNvGrpSpPr/>
          <p:nvPr/>
        </p:nvGrpSpPr>
        <p:grpSpPr>
          <a:xfrm>
            <a:off x="171450" y="1562219"/>
            <a:ext cx="2241550" cy="2829957"/>
            <a:chOff x="0" y="605274"/>
            <a:chExt cx="2241550" cy="2829957"/>
          </a:xfrm>
        </p:grpSpPr>
        <p:sp>
          <p:nvSpPr>
            <p:cNvPr id="92" name="Google Shape;92;p12"/>
            <p:cNvSpPr/>
            <p:nvPr/>
          </p:nvSpPr>
          <p:spPr>
            <a:xfrm>
              <a:off x="0" y="605274"/>
              <a:ext cx="2241550" cy="560388"/>
            </a:xfrm>
            <a:prstGeom prst="roundRect">
              <a:avLst>
                <a:gd fmla="val 1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2"/>
            <p:cNvSpPr txBox="1"/>
            <p:nvPr/>
          </p:nvSpPr>
          <p:spPr>
            <a:xfrm>
              <a:off x="0" y="605274"/>
              <a:ext cx="2241550" cy="560388"/>
            </a:xfrm>
            <a:prstGeom prst="rect">
              <a:avLst/>
            </a:prstGeom>
            <a:noFill/>
            <a:ln>
              <a:noFill/>
            </a:ln>
          </p:spPr>
          <p:txBody>
            <a:bodyPr anchorCtr="0" anchor="ctr" bIns="27925" lIns="27925" spcFirstLastPara="1" rIns="27925" wrap="square" tIns="27925">
              <a:noAutofit/>
            </a:bodyPr>
            <a:lstStyle/>
            <a:p>
              <a:pPr indent="0" lvl="0" marL="0" marR="0" rtl="0" algn="ctr">
                <a:lnSpc>
                  <a:spcPct val="100000"/>
                </a:lnSpc>
                <a:spcBef>
                  <a:spcPts val="0"/>
                </a:spcBef>
                <a:spcAft>
                  <a:spcPts val="0"/>
                </a:spcAft>
                <a:buNone/>
              </a:pPr>
              <a:r>
                <a:rPr lang="en-IN" sz="2200">
                  <a:solidFill>
                    <a:schemeClr val="dk1"/>
                  </a:solidFill>
                  <a:latin typeface="Calibri"/>
                  <a:ea typeface="Calibri"/>
                  <a:cs typeface="Calibri"/>
                  <a:sym typeface="Calibri"/>
                </a:rPr>
                <a:t>Prediction process </a:t>
              </a:r>
              <a:endParaRPr sz="2200">
                <a:solidFill>
                  <a:schemeClr val="dk1"/>
                </a:solidFill>
                <a:latin typeface="Calibri"/>
                <a:ea typeface="Calibri"/>
                <a:cs typeface="Calibri"/>
                <a:sym typeface="Calibri"/>
              </a:endParaRPr>
            </a:p>
          </p:txBody>
        </p:sp>
        <p:sp>
          <p:nvSpPr>
            <p:cNvPr id="94" name="Google Shape;94;p12"/>
            <p:cNvSpPr/>
            <p:nvPr/>
          </p:nvSpPr>
          <p:spPr>
            <a:xfrm rot="5399999">
              <a:off x="1071741" y="1214695"/>
              <a:ext cx="98068" cy="98068"/>
            </a:xfrm>
            <a:prstGeom prst="rightArrow">
              <a:avLst>
                <a:gd fmla="val 66700" name="adj1"/>
                <a:gd fmla="val 50000" name="adj2"/>
              </a:avLst>
            </a:prstGeom>
            <a:solidFill>
              <a:srgbClr val="B1C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2"/>
            <p:cNvSpPr txBox="1"/>
            <p:nvPr/>
          </p:nvSpPr>
          <p:spPr>
            <a:xfrm rot="10799998">
              <a:off x="1071741" y="1214695"/>
              <a:ext cx="98068" cy="9806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2"/>
            <p:cNvSpPr/>
            <p:nvPr/>
          </p:nvSpPr>
          <p:spPr>
            <a:xfrm>
              <a:off x="0" y="1361797"/>
              <a:ext cx="2241550" cy="560388"/>
            </a:xfrm>
            <a:prstGeom prst="roundRect">
              <a:avLst>
                <a:gd fmla="val 10000" name="adj"/>
              </a:avLst>
            </a:prstGeom>
            <a:solidFill>
              <a:srgbClr val="CFD7E7">
                <a:alpha val="89803"/>
              </a:srgbClr>
            </a:solidFill>
            <a:ln cap="flat" cmpd="sng" w="25400">
              <a:solidFill>
                <a:srgbClr val="CFD7E7">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2"/>
            <p:cNvSpPr txBox="1"/>
            <p:nvPr/>
          </p:nvSpPr>
          <p:spPr>
            <a:xfrm>
              <a:off x="0" y="1361797"/>
              <a:ext cx="2241550" cy="560388"/>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None/>
              </a:pPr>
              <a:r>
                <a:rPr lang="en-IN" sz="1500">
                  <a:solidFill>
                    <a:schemeClr val="dk1"/>
                  </a:solidFill>
                  <a:latin typeface="Calibri"/>
                  <a:ea typeface="Calibri"/>
                  <a:cs typeface="Calibri"/>
                  <a:sym typeface="Calibri"/>
                </a:rPr>
                <a:t>Data gathering</a:t>
              </a:r>
              <a:endParaRPr sz="1500">
                <a:solidFill>
                  <a:schemeClr val="dk1"/>
                </a:solidFill>
                <a:latin typeface="Calibri"/>
                <a:ea typeface="Calibri"/>
                <a:cs typeface="Calibri"/>
                <a:sym typeface="Calibri"/>
              </a:endParaRPr>
            </a:p>
          </p:txBody>
        </p:sp>
        <p:sp>
          <p:nvSpPr>
            <p:cNvPr id="98" name="Google Shape;98;p12"/>
            <p:cNvSpPr/>
            <p:nvPr/>
          </p:nvSpPr>
          <p:spPr>
            <a:xfrm rot="5399999">
              <a:off x="1071741" y="1971219"/>
              <a:ext cx="98068" cy="98068"/>
            </a:xfrm>
            <a:prstGeom prst="rightArrow">
              <a:avLst>
                <a:gd fmla="val 66700" name="adj1"/>
                <a:gd fmla="val 50000" name="adj2"/>
              </a:avLst>
            </a:prstGeom>
            <a:solidFill>
              <a:srgbClr val="B1C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2"/>
            <p:cNvSpPr txBox="1"/>
            <p:nvPr/>
          </p:nvSpPr>
          <p:spPr>
            <a:xfrm rot="10799998">
              <a:off x="1071741" y="1971219"/>
              <a:ext cx="98068" cy="9806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2"/>
            <p:cNvSpPr/>
            <p:nvPr/>
          </p:nvSpPr>
          <p:spPr>
            <a:xfrm>
              <a:off x="0" y="2118320"/>
              <a:ext cx="2241550" cy="560388"/>
            </a:xfrm>
            <a:prstGeom prst="roundRect">
              <a:avLst>
                <a:gd fmla="val 10000" name="adj"/>
              </a:avLst>
            </a:prstGeom>
            <a:solidFill>
              <a:srgbClr val="CFD7E7">
                <a:alpha val="89803"/>
              </a:srgbClr>
            </a:solidFill>
            <a:ln cap="flat" cmpd="sng" w="25400">
              <a:solidFill>
                <a:srgbClr val="CFD7E7">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2"/>
            <p:cNvSpPr txBox="1"/>
            <p:nvPr/>
          </p:nvSpPr>
          <p:spPr>
            <a:xfrm>
              <a:off x="0" y="2118320"/>
              <a:ext cx="2241550" cy="560388"/>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None/>
              </a:pPr>
              <a:r>
                <a:rPr lang="en-IN" sz="1500">
                  <a:solidFill>
                    <a:schemeClr val="dk1"/>
                  </a:solidFill>
                  <a:latin typeface="Calibri"/>
                  <a:ea typeface="Calibri"/>
                  <a:cs typeface="Calibri"/>
                  <a:sym typeface="Calibri"/>
                </a:rPr>
                <a:t>Classification / Clustering/ time series Forcasting</a:t>
              </a:r>
              <a:endParaRPr sz="1500">
                <a:solidFill>
                  <a:schemeClr val="dk1"/>
                </a:solidFill>
                <a:latin typeface="Calibri"/>
                <a:ea typeface="Calibri"/>
                <a:cs typeface="Calibri"/>
                <a:sym typeface="Calibri"/>
              </a:endParaRPr>
            </a:p>
          </p:txBody>
        </p:sp>
        <p:sp>
          <p:nvSpPr>
            <p:cNvPr id="102" name="Google Shape;102;p12"/>
            <p:cNvSpPr/>
            <p:nvPr/>
          </p:nvSpPr>
          <p:spPr>
            <a:xfrm rot="5399999">
              <a:off x="1071741" y="2727742"/>
              <a:ext cx="98068" cy="98068"/>
            </a:xfrm>
            <a:prstGeom prst="rightArrow">
              <a:avLst>
                <a:gd fmla="val 66700" name="adj1"/>
                <a:gd fmla="val 50000" name="adj2"/>
              </a:avLst>
            </a:prstGeom>
            <a:solidFill>
              <a:srgbClr val="B1C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2"/>
            <p:cNvSpPr txBox="1"/>
            <p:nvPr/>
          </p:nvSpPr>
          <p:spPr>
            <a:xfrm rot="10799998">
              <a:off x="1071741" y="2727742"/>
              <a:ext cx="98068" cy="9806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a:off x="0" y="2874843"/>
              <a:ext cx="2241550" cy="560388"/>
            </a:xfrm>
            <a:prstGeom prst="roundRect">
              <a:avLst>
                <a:gd fmla="val 10000" name="adj"/>
              </a:avLst>
            </a:prstGeom>
            <a:solidFill>
              <a:srgbClr val="CFD7E7">
                <a:alpha val="89803"/>
              </a:srgbClr>
            </a:solidFill>
            <a:ln cap="flat" cmpd="sng" w="25400">
              <a:solidFill>
                <a:srgbClr val="CFD7E7">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2"/>
            <p:cNvSpPr txBox="1"/>
            <p:nvPr/>
          </p:nvSpPr>
          <p:spPr>
            <a:xfrm>
              <a:off x="0" y="2874843"/>
              <a:ext cx="2241550" cy="560388"/>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None/>
              </a:pPr>
              <a:r>
                <a:rPr lang="en-IN" sz="1500">
                  <a:solidFill>
                    <a:schemeClr val="dk1"/>
                  </a:solidFill>
                  <a:latin typeface="Calibri"/>
                  <a:ea typeface="Calibri"/>
                  <a:cs typeface="Calibri"/>
                  <a:sym typeface="Calibri"/>
                </a:rPr>
                <a:t>Prediction / Forcast</a:t>
              </a:r>
              <a:endParaRPr sz="1500">
                <a:solidFill>
                  <a:schemeClr val="dk1"/>
                </a:solidFill>
                <a:latin typeface="Calibri"/>
                <a:ea typeface="Calibri"/>
                <a:cs typeface="Calibri"/>
                <a:sym typeface="Calibri"/>
              </a:endParaRPr>
            </a:p>
          </p:txBody>
        </p:sp>
      </p:gr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89"/>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3"/>
          <p:cNvSpPr txBox="1"/>
          <p:nvPr>
            <p:ph type="title"/>
          </p:nvPr>
        </p:nvSpPr>
        <p:spPr>
          <a:xfrm>
            <a:off x="609520" y="189434"/>
            <a:ext cx="10971373" cy="798753"/>
          </a:xfrm>
          <a:prstGeom prst="rect">
            <a:avLst/>
          </a:prstGeom>
          <a:noFill/>
          <a:ln>
            <a:noFill/>
          </a:ln>
        </p:spPr>
        <p:txBody>
          <a:bodyPr anchorCtr="0" anchor="ctr" bIns="49775" lIns="99550" spcFirstLastPara="1" rIns="99550" wrap="square" tIns="49775">
            <a:normAutofit fontScale="90000"/>
          </a:bodyPr>
          <a:lstStyle/>
          <a:p>
            <a:pPr indent="0" lvl="0" marL="0" rtl="0" algn="l">
              <a:spcBef>
                <a:spcPts val="0"/>
              </a:spcBef>
              <a:spcAft>
                <a:spcPts val="0"/>
              </a:spcAft>
              <a:buClr>
                <a:srgbClr val="252A85"/>
              </a:buClr>
              <a:buSzPct val="100000"/>
              <a:buFont typeface="Calibri"/>
              <a:buNone/>
            </a:pPr>
            <a:r>
              <a:rPr lang="en-IN"/>
              <a:t>04</a:t>
            </a:r>
            <a:br>
              <a:rPr lang="en-IN"/>
            </a:br>
            <a:r>
              <a:rPr lang="en-IN"/>
              <a:t>Data Pre-Processing</a:t>
            </a:r>
            <a:endParaRPr/>
          </a:p>
        </p:txBody>
      </p:sp>
      <p:sp>
        <p:nvSpPr>
          <p:cNvPr id="111" name="Google Shape;111;p13"/>
          <p:cNvSpPr txBox="1"/>
          <p:nvPr/>
        </p:nvSpPr>
        <p:spPr>
          <a:xfrm>
            <a:off x="100965" y="1452880"/>
            <a:ext cx="5686425" cy="470789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Arial"/>
              <a:buChar char="•"/>
            </a:pPr>
            <a:r>
              <a:rPr b="1" i="1" lang="en-IN" sz="2000">
                <a:solidFill>
                  <a:schemeClr val="dk1"/>
                </a:solidFill>
                <a:latin typeface="Calibri"/>
                <a:ea typeface="Calibri"/>
                <a:cs typeface="Calibri"/>
                <a:sym typeface="Calibri"/>
              </a:rPr>
              <a:t>There were many duplicates as well as there werecolumns like X,Y coordinates , NeighborhoodID,</a:t>
            </a:r>
            <a:endParaRPr b="1" i="1" sz="20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2000"/>
              <a:buFont typeface="Arial"/>
              <a:buNone/>
            </a:pPr>
            <a:r>
              <a:rPr b="1" i="1" lang="en-IN" sz="2000">
                <a:solidFill>
                  <a:schemeClr val="dk1"/>
                </a:solidFill>
                <a:latin typeface="Calibri"/>
                <a:ea typeface="Calibri"/>
                <a:cs typeface="Calibri"/>
                <a:sym typeface="Calibri"/>
              </a:rPr>
              <a:t>ReportDayOfweek, etc which were not that relevant</a:t>
            </a:r>
            <a:endParaRPr b="1" i="1" sz="20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2000"/>
              <a:buFont typeface="Arial"/>
              <a:buNone/>
            </a:pPr>
            <a:r>
              <a:rPr b="1" i="1" lang="en-IN" sz="2000">
                <a:solidFill>
                  <a:schemeClr val="dk1"/>
                </a:solidFill>
                <a:latin typeface="Calibri"/>
                <a:ea typeface="Calibri"/>
                <a:cs typeface="Calibri"/>
                <a:sym typeface="Calibri"/>
              </a:rPr>
              <a:t>for predictions and clustering so we had to drop those</a:t>
            </a:r>
            <a:endParaRPr b="1" i="1" sz="20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2000"/>
              <a:buFont typeface="Arial"/>
              <a:buNone/>
            </a:pPr>
            <a:r>
              <a:rPr b="1" i="1" lang="en-IN" sz="2000">
                <a:solidFill>
                  <a:schemeClr val="dk1"/>
                </a:solidFill>
                <a:latin typeface="Calibri"/>
                <a:ea typeface="Calibri"/>
                <a:cs typeface="Calibri"/>
                <a:sym typeface="Calibri"/>
              </a:rPr>
              <a:t>columns.</a:t>
            </a:r>
            <a:endParaRPr b="1" i="1" sz="20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000"/>
              <a:buFont typeface="Arial"/>
              <a:buChar char="•"/>
            </a:pPr>
            <a:r>
              <a:rPr b="1" i="1" lang="en-IN" sz="2000">
                <a:solidFill>
                  <a:schemeClr val="dk1"/>
                </a:solidFill>
                <a:latin typeface="Calibri"/>
                <a:ea typeface="Calibri"/>
                <a:cs typeface="Calibri"/>
                <a:sym typeface="Calibri"/>
              </a:rPr>
              <a:t>Using the data after dropping these columns we</a:t>
            </a:r>
            <a:endParaRPr b="1" i="1" sz="20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2000"/>
              <a:buFont typeface="Arial"/>
              <a:buNone/>
            </a:pPr>
            <a:r>
              <a:rPr b="1" i="1" lang="en-IN" sz="2000">
                <a:solidFill>
                  <a:schemeClr val="dk1"/>
                </a:solidFill>
                <a:latin typeface="Calibri"/>
                <a:ea typeface="Calibri"/>
                <a:cs typeface="Calibri"/>
                <a:sym typeface="Calibri"/>
              </a:rPr>
              <a:t> have done various vizualizations using grouping</a:t>
            </a:r>
            <a:endParaRPr b="1" i="1" sz="20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2000"/>
              <a:buFont typeface="Arial"/>
              <a:buNone/>
            </a:pPr>
            <a:r>
              <a:rPr b="1" i="1" lang="en-IN" sz="2000">
                <a:solidFill>
                  <a:schemeClr val="dk1"/>
                </a:solidFill>
                <a:latin typeface="Calibri"/>
                <a:ea typeface="Calibri"/>
                <a:cs typeface="Calibri"/>
                <a:sym typeface="Calibri"/>
              </a:rPr>
              <a:t>techniques.</a:t>
            </a:r>
            <a:endParaRPr b="1" i="1" sz="20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000"/>
              <a:buFont typeface="Arial"/>
              <a:buChar char="•"/>
            </a:pPr>
            <a:r>
              <a:rPr b="1" i="1" lang="en-IN" sz="2000">
                <a:solidFill>
                  <a:schemeClr val="dk1"/>
                </a:solidFill>
                <a:latin typeface="Calibri"/>
                <a:ea typeface="Calibri"/>
                <a:cs typeface="Calibri"/>
                <a:sym typeface="Calibri"/>
              </a:rPr>
              <a:t>We had to factorise various independent and</a:t>
            </a:r>
            <a:endParaRPr b="1" i="1" sz="20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2000"/>
              <a:buFont typeface="Arial"/>
              <a:buNone/>
            </a:pPr>
            <a:r>
              <a:rPr b="1" i="1" lang="en-IN" sz="2000">
                <a:solidFill>
                  <a:schemeClr val="dk1"/>
                </a:solidFill>
                <a:latin typeface="Calibri"/>
                <a:ea typeface="Calibri"/>
                <a:cs typeface="Calibri"/>
                <a:sym typeface="Calibri"/>
              </a:rPr>
              <a:t>dependent variable for classification. Also,</a:t>
            </a:r>
            <a:endParaRPr b="1" i="1" sz="20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2000"/>
              <a:buFont typeface="Arial"/>
              <a:buNone/>
            </a:pPr>
            <a:r>
              <a:rPr b="1" i="1" lang="en-IN" sz="2000">
                <a:solidFill>
                  <a:schemeClr val="dk1"/>
                </a:solidFill>
                <a:latin typeface="Calibri"/>
                <a:ea typeface="Calibri"/>
                <a:cs typeface="Calibri"/>
                <a:sym typeface="Calibri"/>
              </a:rPr>
              <a:t>OneHotEncoder() was used  to all the X variables for</a:t>
            </a:r>
            <a:endParaRPr b="1" i="1" sz="20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2000"/>
              <a:buFont typeface="Arial"/>
              <a:buNone/>
            </a:pPr>
            <a:r>
              <a:rPr b="1" i="1" lang="en-IN" sz="2000">
                <a:solidFill>
                  <a:schemeClr val="dk1"/>
                </a:solidFill>
                <a:latin typeface="Calibri"/>
                <a:ea typeface="Calibri"/>
                <a:cs typeface="Calibri"/>
                <a:sym typeface="Calibri"/>
              </a:rPr>
              <a:t>input into the classification model.</a:t>
            </a:r>
            <a:endParaRPr b="1" i="1" sz="20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000"/>
              <a:buFont typeface="Arial"/>
              <a:buChar char="•"/>
            </a:pPr>
            <a:r>
              <a:rPr b="1" i="1" lang="en-IN" sz="2000">
                <a:solidFill>
                  <a:schemeClr val="dk1"/>
                </a:solidFill>
                <a:latin typeface="Calibri"/>
                <a:ea typeface="Calibri"/>
                <a:cs typeface="Calibri"/>
                <a:sym typeface="Calibri"/>
              </a:rPr>
              <a:t>Also we, have considered those crimes which took</a:t>
            </a:r>
            <a:endParaRPr b="1" i="1" sz="20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2000"/>
              <a:buFont typeface="Arial"/>
              <a:buNone/>
            </a:pPr>
            <a:r>
              <a:rPr b="1" i="1" lang="en-IN" sz="2000">
                <a:solidFill>
                  <a:schemeClr val="dk1"/>
                </a:solidFill>
                <a:latin typeface="Calibri"/>
                <a:ea typeface="Calibri"/>
                <a:cs typeface="Calibri"/>
                <a:sym typeface="Calibri"/>
              </a:rPr>
              <a:t> place after December 2014 as before that there were not sufficient data.</a:t>
            </a:r>
            <a:endParaRPr b="1" i="1" sz="2000">
              <a:solidFill>
                <a:schemeClr val="dk1"/>
              </a:solidFill>
              <a:latin typeface="Calibri"/>
              <a:ea typeface="Calibri"/>
              <a:cs typeface="Calibri"/>
              <a:sym typeface="Calibri"/>
            </a:endParaRPr>
          </a:p>
        </p:txBody>
      </p:sp>
      <p:pic>
        <p:nvPicPr>
          <p:cNvPr descr="Screenshot 2020-12-02 23.43.38" id="112" name="Google Shape;112;p13"/>
          <p:cNvPicPr preferRelativeResize="0"/>
          <p:nvPr>
            <p:ph idx="1" type="body"/>
          </p:nvPr>
        </p:nvPicPr>
        <p:blipFill rotWithShape="1">
          <a:blip r:embed="rId3">
            <a:alphaModFix/>
          </a:blip>
          <a:srcRect b="29258" l="20641" r="50218" t="42274"/>
          <a:stretch/>
        </p:blipFill>
        <p:spPr>
          <a:xfrm>
            <a:off x="5787390" y="4932680"/>
            <a:ext cx="4693920" cy="1843405"/>
          </a:xfrm>
          <a:prstGeom prst="rect">
            <a:avLst/>
          </a:prstGeom>
          <a:noFill/>
          <a:ln>
            <a:noFill/>
          </a:ln>
        </p:spPr>
      </p:pic>
      <p:pic>
        <p:nvPicPr>
          <p:cNvPr descr="Screenshot 2020-12-02 23.45.57" id="113" name="Google Shape;113;p13"/>
          <p:cNvPicPr preferRelativeResize="0"/>
          <p:nvPr/>
        </p:nvPicPr>
        <p:blipFill rotWithShape="1">
          <a:blip r:embed="rId4">
            <a:alphaModFix/>
          </a:blip>
          <a:srcRect b="24893" l="16016" r="20903" t="49292"/>
          <a:stretch/>
        </p:blipFill>
        <p:spPr>
          <a:xfrm>
            <a:off x="5787390" y="2822575"/>
            <a:ext cx="5949950" cy="1983105"/>
          </a:xfrm>
          <a:prstGeom prst="rect">
            <a:avLst/>
          </a:prstGeom>
          <a:noFill/>
          <a:ln>
            <a:noFill/>
          </a:ln>
        </p:spPr>
      </p:pic>
      <p:pic>
        <p:nvPicPr>
          <p:cNvPr descr="Screenshot 2020-12-03 00.01.31" id="114" name="Google Shape;114;p13"/>
          <p:cNvPicPr preferRelativeResize="0"/>
          <p:nvPr/>
        </p:nvPicPr>
        <p:blipFill rotWithShape="1">
          <a:blip r:embed="rId5">
            <a:alphaModFix/>
          </a:blip>
          <a:srcRect b="26263" l="22172" r="16824" t="43401"/>
          <a:stretch/>
        </p:blipFill>
        <p:spPr>
          <a:xfrm>
            <a:off x="5787390" y="260350"/>
            <a:ext cx="6452235" cy="2463800"/>
          </a:xfrm>
          <a:prstGeom prst="rect">
            <a:avLst/>
          </a:prstGeom>
          <a:noFill/>
          <a:ln>
            <a:noFill/>
          </a:ln>
        </p:spPr>
      </p:pic>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500"/>
                                        <p:tgtEl>
                                          <p:spTgt spid="114"/>
                                        </p:tgtEl>
                                      </p:cBhvr>
                                    </p:animEffect>
                                  </p:childTnLst>
                                </p:cTn>
                              </p:par>
                              <p:par>
                                <p:cTn fill="hold" nodeType="with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500"/>
                                        <p:tgtEl>
                                          <p:spTgt spid="113"/>
                                        </p:tgtEl>
                                      </p:cBhvr>
                                    </p:animEffect>
                                  </p:childTnLst>
                                </p:cTn>
                              </p:par>
                              <p:par>
                                <p:cTn fill="hold" nodeType="withEffect" presetClass="entr" presetID="1" presetSubtype="0">
                                  <p:stCondLst>
                                    <p:cond delay="0"/>
                                  </p:stCondLst>
                                  <p:childTnLst>
                                    <p:set>
                                      <p:cBhvr>
                                        <p:cTn dur="1" fill="hold">
                                          <p:stCondLst>
                                            <p:cond delay="0"/>
                                          </p:stCondLst>
                                        </p:cTn>
                                        <p:tgtEl>
                                          <p:spTgt spid="1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500"/>
                                        <p:tgtEl>
                                          <p:spTgt spid="111"/>
                                        </p:tgtEl>
                                      </p:cBhvr>
                                    </p:animEffect>
                                  </p:childTnLst>
                                </p:cTn>
                              </p:par>
                              <p:par>
                                <p:cTn fill="hold" nodeType="withEffect" presetClass="entr" presetID="1" presetSubtype="0">
                                  <p:stCondLst>
                                    <p:cond delay="0"/>
                                  </p:stCondLst>
                                  <p:childTnLst>
                                    <p:set>
                                      <p:cBhvr>
                                        <p:cTn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4"/>
          <p:cNvSpPr txBox="1"/>
          <p:nvPr>
            <p:ph type="title"/>
          </p:nvPr>
        </p:nvSpPr>
        <p:spPr>
          <a:xfrm>
            <a:off x="-71755" y="-2540"/>
            <a:ext cx="12277725" cy="6866255"/>
          </a:xfrm>
          <a:prstGeom prst="rect">
            <a:avLst/>
          </a:prstGeom>
          <a:gradFill>
            <a:gsLst>
              <a:gs pos="0">
                <a:srgbClr val="012D86"/>
              </a:gs>
              <a:gs pos="100000">
                <a:srgbClr val="0E2557"/>
              </a:gs>
            </a:gsLst>
            <a:lin ang="5400000" scaled="0"/>
          </a:gradFill>
          <a:ln>
            <a:noFill/>
          </a:ln>
        </p:spPr>
        <p:txBody>
          <a:bodyPr anchorCtr="0" anchor="ctr" bIns="49775" lIns="99550" spcFirstLastPara="1" rIns="99550" wrap="square" tIns="49775">
            <a:normAutofit/>
          </a:bodyPr>
          <a:lstStyle/>
          <a:p>
            <a:pPr indent="0" lvl="0" marL="0" rtl="0" algn="l">
              <a:spcBef>
                <a:spcPts val="0"/>
              </a:spcBef>
              <a:spcAft>
                <a:spcPts val="0"/>
              </a:spcAft>
              <a:buClr>
                <a:srgbClr val="252A85"/>
              </a:buClr>
              <a:buSzPts val="4000"/>
              <a:buFont typeface="Calibri"/>
              <a:buNone/>
            </a:pPr>
            <a:r>
              <a:t/>
            </a:r>
            <a:endParaRPr/>
          </a:p>
        </p:txBody>
      </p:sp>
      <p:sp>
        <p:nvSpPr>
          <p:cNvPr id="120" name="Google Shape;120;p14"/>
          <p:cNvSpPr txBox="1"/>
          <p:nvPr/>
        </p:nvSpPr>
        <p:spPr>
          <a:xfrm>
            <a:off x="426085" y="-133350"/>
            <a:ext cx="6322695" cy="14452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4400">
                <a:solidFill>
                  <a:schemeClr val="lt1"/>
                </a:solidFill>
                <a:latin typeface="Calibri"/>
                <a:ea typeface="Calibri"/>
                <a:cs typeface="Calibri"/>
                <a:sym typeface="Calibri"/>
              </a:rPr>
              <a:t>05</a:t>
            </a:r>
            <a:endParaRPr b="1" sz="4400">
              <a:solidFill>
                <a:schemeClr val="lt1"/>
              </a:solidFill>
              <a:latin typeface="Calibri"/>
              <a:ea typeface="Calibri"/>
              <a:cs typeface="Calibri"/>
              <a:sym typeface="Calibri"/>
            </a:endParaRPr>
          </a:p>
          <a:p>
            <a:pPr indent="0" lvl="0" marL="0" marR="0" rtl="0" algn="l">
              <a:spcBef>
                <a:spcPts val="0"/>
              </a:spcBef>
              <a:spcAft>
                <a:spcPts val="0"/>
              </a:spcAft>
              <a:buNone/>
            </a:pPr>
            <a:r>
              <a:rPr b="1" lang="en-IN" sz="4400">
                <a:solidFill>
                  <a:schemeClr val="lt1"/>
                </a:solidFill>
                <a:latin typeface="Calibri"/>
                <a:ea typeface="Calibri"/>
                <a:cs typeface="Calibri"/>
                <a:sym typeface="Calibri"/>
              </a:rPr>
              <a:t>Vizualization</a:t>
            </a:r>
            <a:endParaRPr b="1" sz="4400">
              <a:solidFill>
                <a:schemeClr val="lt1"/>
              </a:solidFill>
              <a:latin typeface="Calibri"/>
              <a:ea typeface="Calibri"/>
              <a:cs typeface="Calibri"/>
              <a:sym typeface="Calibri"/>
            </a:endParaRPr>
          </a:p>
        </p:txBody>
      </p:sp>
      <p:pic>
        <p:nvPicPr>
          <p:cNvPr descr="Screenshot (683)" id="121" name="Google Shape;121;p14"/>
          <p:cNvPicPr preferRelativeResize="0"/>
          <p:nvPr/>
        </p:nvPicPr>
        <p:blipFill rotWithShape="1">
          <a:blip r:embed="rId3">
            <a:alphaModFix/>
          </a:blip>
          <a:srcRect b="24085" l="22061" r="33372" t="39204"/>
          <a:stretch/>
        </p:blipFill>
        <p:spPr>
          <a:xfrm>
            <a:off x="195580" y="1205230"/>
            <a:ext cx="5433695" cy="4448810"/>
          </a:xfrm>
          <a:prstGeom prst="rect">
            <a:avLst/>
          </a:prstGeom>
          <a:noFill/>
          <a:ln>
            <a:noFill/>
          </a:ln>
        </p:spPr>
      </p:pic>
      <p:pic>
        <p:nvPicPr>
          <p:cNvPr descr="Screenshot (684)" id="122" name="Google Shape;122;p14"/>
          <p:cNvPicPr preferRelativeResize="0"/>
          <p:nvPr/>
        </p:nvPicPr>
        <p:blipFill rotWithShape="1">
          <a:blip r:embed="rId4">
            <a:alphaModFix/>
          </a:blip>
          <a:srcRect b="16615" l="21756" r="11690" t="37201"/>
          <a:stretch/>
        </p:blipFill>
        <p:spPr>
          <a:xfrm>
            <a:off x="5975985" y="1204595"/>
            <a:ext cx="6039485" cy="4449445"/>
          </a:xfrm>
          <a:prstGeom prst="rect">
            <a:avLst/>
          </a:prstGeom>
          <a:noFill/>
          <a:ln>
            <a:noFill/>
          </a:ln>
        </p:spPr>
      </p:pic>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5"/>
          <p:cNvSpPr txBox="1"/>
          <p:nvPr>
            <p:ph type="title"/>
          </p:nvPr>
        </p:nvSpPr>
        <p:spPr>
          <a:xfrm>
            <a:off x="-71755" y="-2540"/>
            <a:ext cx="12277725" cy="6866255"/>
          </a:xfrm>
          <a:prstGeom prst="rect">
            <a:avLst/>
          </a:prstGeom>
          <a:gradFill>
            <a:gsLst>
              <a:gs pos="0">
                <a:srgbClr val="012D86"/>
              </a:gs>
              <a:gs pos="100000">
                <a:srgbClr val="0E2557"/>
              </a:gs>
            </a:gsLst>
            <a:lin ang="5400000" scaled="0"/>
          </a:gradFill>
          <a:ln>
            <a:noFill/>
          </a:ln>
        </p:spPr>
        <p:txBody>
          <a:bodyPr anchorCtr="0" anchor="ctr" bIns="49775" lIns="99550" spcFirstLastPara="1" rIns="99550" wrap="square" tIns="49775">
            <a:normAutofit/>
          </a:bodyPr>
          <a:lstStyle/>
          <a:p>
            <a:pPr indent="0" lvl="0" marL="0" rtl="0" algn="l">
              <a:spcBef>
                <a:spcPts val="0"/>
              </a:spcBef>
              <a:spcAft>
                <a:spcPts val="0"/>
              </a:spcAft>
              <a:buClr>
                <a:srgbClr val="252A85"/>
              </a:buClr>
              <a:buSzPts val="4000"/>
              <a:buFont typeface="Calibri"/>
              <a:buNone/>
            </a:pPr>
            <a:r>
              <a:t/>
            </a:r>
            <a:endParaRPr/>
          </a:p>
        </p:txBody>
      </p:sp>
      <p:sp>
        <p:nvSpPr>
          <p:cNvPr id="128" name="Google Shape;128;p15"/>
          <p:cNvSpPr txBox="1"/>
          <p:nvPr/>
        </p:nvSpPr>
        <p:spPr>
          <a:xfrm>
            <a:off x="436245" y="-2540"/>
            <a:ext cx="6322695" cy="14452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4400">
                <a:solidFill>
                  <a:schemeClr val="lt1"/>
                </a:solidFill>
                <a:latin typeface="Calibri"/>
                <a:ea typeface="Calibri"/>
                <a:cs typeface="Calibri"/>
                <a:sym typeface="Calibri"/>
              </a:rPr>
              <a:t>05</a:t>
            </a:r>
            <a:endParaRPr b="1" sz="4400">
              <a:solidFill>
                <a:schemeClr val="lt1"/>
              </a:solidFill>
              <a:latin typeface="Calibri"/>
              <a:ea typeface="Calibri"/>
              <a:cs typeface="Calibri"/>
              <a:sym typeface="Calibri"/>
            </a:endParaRPr>
          </a:p>
          <a:p>
            <a:pPr indent="0" lvl="0" marL="0" marR="0" rtl="0" algn="l">
              <a:spcBef>
                <a:spcPts val="0"/>
              </a:spcBef>
              <a:spcAft>
                <a:spcPts val="0"/>
              </a:spcAft>
              <a:buNone/>
            </a:pPr>
            <a:r>
              <a:rPr b="1" lang="en-IN" sz="4400">
                <a:solidFill>
                  <a:schemeClr val="lt1"/>
                </a:solidFill>
                <a:latin typeface="Calibri"/>
                <a:ea typeface="Calibri"/>
                <a:cs typeface="Calibri"/>
                <a:sym typeface="Calibri"/>
              </a:rPr>
              <a:t>Vizualization</a:t>
            </a:r>
            <a:endParaRPr b="1" sz="4400">
              <a:solidFill>
                <a:schemeClr val="lt1"/>
              </a:solidFill>
              <a:latin typeface="Calibri"/>
              <a:ea typeface="Calibri"/>
              <a:cs typeface="Calibri"/>
              <a:sym typeface="Calibri"/>
            </a:endParaRPr>
          </a:p>
        </p:txBody>
      </p:sp>
      <p:pic>
        <p:nvPicPr>
          <p:cNvPr descr="Screenshot 2020-12-03 00.18.31" id="129" name="Google Shape;129;p15"/>
          <p:cNvPicPr preferRelativeResize="0"/>
          <p:nvPr/>
        </p:nvPicPr>
        <p:blipFill rotWithShape="1">
          <a:blip r:embed="rId3">
            <a:alphaModFix/>
          </a:blip>
          <a:srcRect b="12840" l="23083" r="23846" t="44477"/>
          <a:stretch/>
        </p:blipFill>
        <p:spPr>
          <a:xfrm>
            <a:off x="6214745" y="1377315"/>
            <a:ext cx="5835015" cy="4768215"/>
          </a:xfrm>
          <a:prstGeom prst="rect">
            <a:avLst/>
          </a:prstGeom>
          <a:noFill/>
          <a:ln>
            <a:noFill/>
          </a:ln>
        </p:spPr>
      </p:pic>
      <p:pic>
        <p:nvPicPr>
          <p:cNvPr descr="Screenshot (700)" id="130" name="Google Shape;130;p15"/>
          <p:cNvPicPr preferRelativeResize="0"/>
          <p:nvPr>
            <p:ph idx="1" type="body"/>
          </p:nvPr>
        </p:nvPicPr>
        <p:blipFill rotWithShape="1">
          <a:blip r:embed="rId4">
            <a:alphaModFix/>
          </a:blip>
          <a:srcRect b="9213" l="17421" r="27660" t="26625"/>
          <a:stretch/>
        </p:blipFill>
        <p:spPr>
          <a:xfrm>
            <a:off x="436245" y="1442720"/>
            <a:ext cx="5569585" cy="4702810"/>
          </a:xfrm>
          <a:prstGeom prst="rect">
            <a:avLst/>
          </a:prstGeom>
          <a:noFill/>
          <a:ln>
            <a:noFill/>
          </a:ln>
        </p:spPr>
      </p:pic>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grpSp>
        <p:nvGrpSpPr>
          <p:cNvPr id="135" name="Google Shape;135;p16"/>
          <p:cNvGrpSpPr/>
          <p:nvPr/>
        </p:nvGrpSpPr>
        <p:grpSpPr>
          <a:xfrm>
            <a:off x="3136900" y="588010"/>
            <a:ext cx="4898390" cy="1207144"/>
            <a:chOff x="3006462" y="707524"/>
            <a:chExt cx="3237233" cy="1207243"/>
          </a:xfrm>
        </p:grpSpPr>
        <p:sp>
          <p:nvSpPr>
            <p:cNvPr id="136" name="Google Shape;136;p16"/>
            <p:cNvSpPr txBox="1"/>
            <p:nvPr/>
          </p:nvSpPr>
          <p:spPr>
            <a:xfrm>
              <a:off x="3024989" y="1269554"/>
              <a:ext cx="3218706" cy="6452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3600">
                  <a:solidFill>
                    <a:srgbClr val="252A85"/>
                  </a:solidFill>
                  <a:latin typeface="Calibri"/>
                  <a:ea typeface="Calibri"/>
                  <a:cs typeface="Calibri"/>
                  <a:sym typeface="Calibri"/>
                </a:rPr>
                <a:t>Time Series Forcasting</a:t>
              </a:r>
              <a:endParaRPr b="1" sz="3600">
                <a:solidFill>
                  <a:srgbClr val="252A85"/>
                </a:solidFill>
                <a:latin typeface="Calibri"/>
                <a:ea typeface="Calibri"/>
                <a:cs typeface="Calibri"/>
                <a:sym typeface="Calibri"/>
              </a:endParaRPr>
            </a:p>
          </p:txBody>
        </p:sp>
        <p:sp>
          <p:nvSpPr>
            <p:cNvPr id="137" name="Google Shape;137;p16"/>
            <p:cNvSpPr txBox="1"/>
            <p:nvPr/>
          </p:nvSpPr>
          <p:spPr>
            <a:xfrm>
              <a:off x="3006462" y="707524"/>
              <a:ext cx="936104" cy="7068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4000">
                  <a:solidFill>
                    <a:srgbClr val="252A85"/>
                  </a:solidFill>
                  <a:latin typeface="Calibri"/>
                  <a:ea typeface="Calibri"/>
                  <a:cs typeface="Calibri"/>
                  <a:sym typeface="Calibri"/>
                </a:rPr>
                <a:t>06</a:t>
              </a:r>
              <a:endParaRPr b="1" sz="4000">
                <a:solidFill>
                  <a:srgbClr val="252A85"/>
                </a:solidFill>
                <a:latin typeface="Calibri"/>
                <a:ea typeface="Calibri"/>
                <a:cs typeface="Calibri"/>
                <a:sym typeface="Calibri"/>
              </a:endParaRPr>
            </a:p>
          </p:txBody>
        </p:sp>
      </p:grpSp>
      <p:sp>
        <p:nvSpPr>
          <p:cNvPr id="138" name="Google Shape;138;p16"/>
          <p:cNvSpPr txBox="1"/>
          <p:nvPr/>
        </p:nvSpPr>
        <p:spPr>
          <a:xfrm>
            <a:off x="142240" y="1795145"/>
            <a:ext cx="11824335" cy="48926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400">
                <a:solidFill>
                  <a:schemeClr val="dk1"/>
                </a:solidFill>
                <a:latin typeface="Calibri"/>
                <a:ea typeface="Calibri"/>
                <a:cs typeface="Calibri"/>
                <a:sym typeface="Calibri"/>
              </a:rPr>
              <a:t>ARIMA Time Series Forcasting:  </a:t>
            </a:r>
            <a:r>
              <a:rPr i="1" lang="en-IN" sz="2400">
                <a:solidFill>
                  <a:schemeClr val="dk1"/>
                </a:solidFill>
                <a:latin typeface="Calibri"/>
                <a:ea typeface="Calibri"/>
                <a:cs typeface="Calibri"/>
                <a:sym typeface="Calibri"/>
              </a:rPr>
              <a:t>A popular and widely used statistical method for time </a:t>
            </a:r>
            <a:endParaRPr i="1" sz="2400">
              <a:solidFill>
                <a:schemeClr val="dk1"/>
              </a:solidFill>
              <a:latin typeface="Calibri"/>
              <a:ea typeface="Calibri"/>
              <a:cs typeface="Calibri"/>
              <a:sym typeface="Calibri"/>
            </a:endParaRPr>
          </a:p>
          <a:p>
            <a:pPr indent="0" lvl="0" marL="0" marR="0" rtl="0" algn="l">
              <a:spcBef>
                <a:spcPts val="0"/>
              </a:spcBef>
              <a:spcAft>
                <a:spcPts val="0"/>
              </a:spcAft>
              <a:buNone/>
            </a:pPr>
            <a:r>
              <a:rPr i="1" lang="en-IN" sz="2400">
                <a:solidFill>
                  <a:schemeClr val="dk1"/>
                </a:solidFill>
                <a:latin typeface="Calibri"/>
                <a:ea typeface="Calibri"/>
                <a:cs typeface="Calibri"/>
                <a:sym typeface="Calibri"/>
              </a:rPr>
              <a:t>series forecasting is the </a:t>
            </a:r>
            <a:r>
              <a:rPr b="1" i="1" lang="en-IN" sz="2400">
                <a:solidFill>
                  <a:schemeClr val="dk1"/>
                </a:solidFill>
                <a:latin typeface="Calibri"/>
                <a:ea typeface="Calibri"/>
                <a:cs typeface="Calibri"/>
                <a:sym typeface="Calibri"/>
              </a:rPr>
              <a:t>ARIMA </a:t>
            </a:r>
            <a:r>
              <a:rPr i="1" lang="en-IN" sz="2400">
                <a:solidFill>
                  <a:schemeClr val="dk1"/>
                </a:solidFill>
                <a:latin typeface="Calibri"/>
                <a:ea typeface="Calibri"/>
                <a:cs typeface="Calibri"/>
                <a:sym typeface="Calibri"/>
              </a:rPr>
              <a:t>model</a:t>
            </a:r>
            <a:r>
              <a:rPr b="1" i="1" lang="en-IN" sz="2400">
                <a:solidFill>
                  <a:schemeClr val="dk1"/>
                </a:solidFill>
                <a:latin typeface="Calibri"/>
                <a:ea typeface="Calibri"/>
                <a:cs typeface="Calibri"/>
                <a:sym typeface="Calibri"/>
              </a:rPr>
              <a:t>. ARIMA</a:t>
            </a:r>
            <a:r>
              <a:rPr i="1" lang="en-IN" sz="2400">
                <a:solidFill>
                  <a:schemeClr val="dk1"/>
                </a:solidFill>
                <a:latin typeface="Calibri"/>
                <a:ea typeface="Calibri"/>
                <a:cs typeface="Calibri"/>
                <a:sym typeface="Calibri"/>
              </a:rPr>
              <a:t> is an acronym that stands for</a:t>
            </a:r>
            <a:r>
              <a:rPr b="1" i="1" lang="en-IN" sz="2400">
                <a:solidFill>
                  <a:schemeClr val="dk1"/>
                </a:solidFill>
                <a:latin typeface="Calibri"/>
                <a:ea typeface="Calibri"/>
                <a:cs typeface="Calibri"/>
                <a:sym typeface="Calibri"/>
              </a:rPr>
              <a:t> </a:t>
            </a:r>
            <a:endParaRPr b="1" i="1" sz="2400">
              <a:solidFill>
                <a:schemeClr val="dk1"/>
              </a:solidFill>
              <a:latin typeface="Calibri"/>
              <a:ea typeface="Calibri"/>
              <a:cs typeface="Calibri"/>
              <a:sym typeface="Calibri"/>
            </a:endParaRPr>
          </a:p>
          <a:p>
            <a:pPr indent="0" lvl="0" marL="0" marR="0" rtl="0" algn="l">
              <a:spcBef>
                <a:spcPts val="0"/>
              </a:spcBef>
              <a:spcAft>
                <a:spcPts val="0"/>
              </a:spcAft>
              <a:buNone/>
            </a:pPr>
            <a:r>
              <a:rPr b="1" i="1" lang="en-IN" sz="2400">
                <a:solidFill>
                  <a:schemeClr val="dk1"/>
                </a:solidFill>
                <a:latin typeface="Calibri"/>
                <a:ea typeface="Calibri"/>
                <a:cs typeface="Calibri"/>
                <a:sym typeface="Calibri"/>
              </a:rPr>
              <a:t>AutoRegressive Integrated Moving Average. </a:t>
            </a:r>
            <a:r>
              <a:rPr i="1" lang="en-IN" sz="2400">
                <a:solidFill>
                  <a:schemeClr val="dk1"/>
                </a:solidFill>
                <a:latin typeface="Calibri"/>
                <a:ea typeface="Calibri"/>
                <a:cs typeface="Calibri"/>
                <a:sym typeface="Calibri"/>
              </a:rPr>
              <a:t>It is a class of model that captures a suite </a:t>
            </a:r>
            <a:endParaRPr i="1" sz="2400">
              <a:solidFill>
                <a:schemeClr val="dk1"/>
              </a:solidFill>
              <a:latin typeface="Calibri"/>
              <a:ea typeface="Calibri"/>
              <a:cs typeface="Calibri"/>
              <a:sym typeface="Calibri"/>
            </a:endParaRPr>
          </a:p>
          <a:p>
            <a:pPr indent="0" lvl="0" marL="0" marR="0" rtl="0" algn="l">
              <a:spcBef>
                <a:spcPts val="0"/>
              </a:spcBef>
              <a:spcAft>
                <a:spcPts val="0"/>
              </a:spcAft>
              <a:buNone/>
            </a:pPr>
            <a:r>
              <a:rPr i="1" lang="en-IN" sz="2400">
                <a:solidFill>
                  <a:schemeClr val="dk1"/>
                </a:solidFill>
                <a:latin typeface="Calibri"/>
                <a:ea typeface="Calibri"/>
                <a:cs typeface="Calibri"/>
                <a:sym typeface="Calibri"/>
              </a:rPr>
              <a:t>of different standard temporal structures in time series data</a:t>
            </a:r>
            <a:r>
              <a:rPr b="1" i="1" lang="en-IN" sz="2400">
                <a:solidFill>
                  <a:schemeClr val="dk1"/>
                </a:solidFill>
                <a:latin typeface="Calibri"/>
                <a:ea typeface="Calibri"/>
                <a:cs typeface="Calibri"/>
                <a:sym typeface="Calibri"/>
              </a:rPr>
              <a:t>.</a:t>
            </a:r>
            <a:endParaRPr b="1" i="1" sz="2400">
              <a:solidFill>
                <a:schemeClr val="dk1"/>
              </a:solidFill>
              <a:latin typeface="Calibri"/>
              <a:ea typeface="Calibri"/>
              <a:cs typeface="Calibri"/>
              <a:sym typeface="Calibri"/>
            </a:endParaRPr>
          </a:p>
          <a:p>
            <a:pPr indent="0" lvl="0" marL="0" marR="0" rtl="0" algn="l">
              <a:spcBef>
                <a:spcPts val="0"/>
              </a:spcBef>
              <a:spcAft>
                <a:spcPts val="0"/>
              </a:spcAft>
              <a:buNone/>
            </a:pPr>
            <a:r>
              <a:rPr b="1" i="1" lang="en-IN" sz="2400">
                <a:solidFill>
                  <a:schemeClr val="dk1"/>
                </a:solidFill>
                <a:latin typeface="Calibri"/>
                <a:ea typeface="Calibri"/>
                <a:cs typeface="Calibri"/>
                <a:sym typeface="Calibri"/>
              </a:rPr>
              <a:t>AR: Autoregression</a:t>
            </a:r>
            <a:r>
              <a:rPr i="1" lang="en-IN" sz="2400">
                <a:solidFill>
                  <a:schemeClr val="dk1"/>
                </a:solidFill>
                <a:latin typeface="Calibri"/>
                <a:ea typeface="Calibri"/>
                <a:cs typeface="Calibri"/>
                <a:sym typeface="Calibri"/>
              </a:rPr>
              <a:t>. A model that uses the dependent relationship between an observation and some number of lagged observations.</a:t>
            </a:r>
            <a:endParaRPr i="1" sz="2400">
              <a:solidFill>
                <a:schemeClr val="dk1"/>
              </a:solidFill>
              <a:latin typeface="Calibri"/>
              <a:ea typeface="Calibri"/>
              <a:cs typeface="Calibri"/>
              <a:sym typeface="Calibri"/>
            </a:endParaRPr>
          </a:p>
          <a:p>
            <a:pPr indent="0" lvl="0" marL="0" marR="0" rtl="0" algn="l">
              <a:spcBef>
                <a:spcPts val="0"/>
              </a:spcBef>
              <a:spcAft>
                <a:spcPts val="0"/>
              </a:spcAft>
              <a:buNone/>
            </a:pPr>
            <a:r>
              <a:rPr b="1" i="1" lang="en-IN" sz="2400">
                <a:solidFill>
                  <a:schemeClr val="dk1"/>
                </a:solidFill>
                <a:latin typeface="Calibri"/>
                <a:ea typeface="Calibri"/>
                <a:cs typeface="Calibri"/>
                <a:sym typeface="Calibri"/>
              </a:rPr>
              <a:t>I: Integrated</a:t>
            </a:r>
            <a:r>
              <a:rPr i="1" lang="en-IN" sz="2400">
                <a:solidFill>
                  <a:schemeClr val="dk1"/>
                </a:solidFill>
                <a:latin typeface="Calibri"/>
                <a:ea typeface="Calibri"/>
                <a:cs typeface="Calibri"/>
                <a:sym typeface="Calibri"/>
              </a:rPr>
              <a:t>. The use of differencing of raw observations (e.g. subtracting an observation from an observation at the previous time step) in order to make the time series stationary.</a:t>
            </a:r>
            <a:endParaRPr i="1" sz="2400">
              <a:solidFill>
                <a:schemeClr val="dk1"/>
              </a:solidFill>
              <a:latin typeface="Calibri"/>
              <a:ea typeface="Calibri"/>
              <a:cs typeface="Calibri"/>
              <a:sym typeface="Calibri"/>
            </a:endParaRPr>
          </a:p>
          <a:p>
            <a:pPr indent="0" lvl="0" marL="0" marR="0" rtl="0" algn="l">
              <a:spcBef>
                <a:spcPts val="0"/>
              </a:spcBef>
              <a:spcAft>
                <a:spcPts val="0"/>
              </a:spcAft>
              <a:buNone/>
            </a:pPr>
            <a:r>
              <a:rPr b="1" i="1" lang="en-IN" sz="2400">
                <a:solidFill>
                  <a:schemeClr val="dk1"/>
                </a:solidFill>
                <a:latin typeface="Calibri"/>
                <a:ea typeface="Calibri"/>
                <a:cs typeface="Calibri"/>
                <a:sym typeface="Calibri"/>
              </a:rPr>
              <a:t>MA: Moving Average</a:t>
            </a:r>
            <a:r>
              <a:rPr i="1" lang="en-IN" sz="2400">
                <a:solidFill>
                  <a:schemeClr val="dk1"/>
                </a:solidFill>
                <a:latin typeface="Calibri"/>
                <a:ea typeface="Calibri"/>
                <a:cs typeface="Calibri"/>
                <a:sym typeface="Calibri"/>
              </a:rPr>
              <a:t>. A model that uses the dependency between an observation and a residual error from a moving average model applied to lagged observations.</a:t>
            </a:r>
            <a:endParaRPr i="1" sz="2400">
              <a:solidFill>
                <a:schemeClr val="dk1"/>
              </a:solidFill>
              <a:latin typeface="Calibri"/>
              <a:ea typeface="Calibri"/>
              <a:cs typeface="Calibri"/>
              <a:sym typeface="Calibri"/>
            </a:endParaRPr>
          </a:p>
          <a:p>
            <a:pPr indent="0" lvl="0" marL="0" marR="0" rtl="0" algn="l">
              <a:spcBef>
                <a:spcPts val="0"/>
              </a:spcBef>
              <a:spcAft>
                <a:spcPts val="0"/>
              </a:spcAft>
              <a:buNone/>
            </a:pPr>
            <a:r>
              <a:rPr b="1" i="1" lang="en-IN" sz="2400">
                <a:solidFill>
                  <a:schemeClr val="dk1"/>
                </a:solidFill>
                <a:latin typeface="Calibri"/>
                <a:ea typeface="Calibri"/>
                <a:cs typeface="Calibri"/>
                <a:sym typeface="Calibri"/>
              </a:rPr>
              <a:t>SARIMA for Time Series Forecasting:  </a:t>
            </a:r>
            <a:r>
              <a:rPr i="1" lang="en-IN" sz="2400">
                <a:solidFill>
                  <a:schemeClr val="dk1"/>
                </a:solidFill>
                <a:latin typeface="Calibri"/>
                <a:ea typeface="Calibri"/>
                <a:cs typeface="Calibri"/>
                <a:sym typeface="Calibri"/>
              </a:rPr>
              <a:t>An extension to</a:t>
            </a:r>
            <a:r>
              <a:rPr b="1" i="1" lang="en-IN" sz="2400">
                <a:solidFill>
                  <a:schemeClr val="dk1"/>
                </a:solidFill>
                <a:latin typeface="Calibri"/>
                <a:ea typeface="Calibri"/>
                <a:cs typeface="Calibri"/>
                <a:sym typeface="Calibri"/>
              </a:rPr>
              <a:t> ARIMA </a:t>
            </a:r>
            <a:r>
              <a:rPr i="1" lang="en-IN" sz="2400">
                <a:solidFill>
                  <a:schemeClr val="dk1"/>
                </a:solidFill>
                <a:latin typeface="Calibri"/>
                <a:ea typeface="Calibri"/>
                <a:cs typeface="Calibri"/>
                <a:sym typeface="Calibri"/>
              </a:rPr>
              <a:t>that supports the direct</a:t>
            </a:r>
            <a:endParaRPr i="1" sz="2400">
              <a:solidFill>
                <a:schemeClr val="dk1"/>
              </a:solidFill>
              <a:latin typeface="Calibri"/>
              <a:ea typeface="Calibri"/>
              <a:cs typeface="Calibri"/>
              <a:sym typeface="Calibri"/>
            </a:endParaRPr>
          </a:p>
          <a:p>
            <a:pPr indent="0" lvl="0" marL="0" marR="0" rtl="0" algn="l">
              <a:spcBef>
                <a:spcPts val="0"/>
              </a:spcBef>
              <a:spcAft>
                <a:spcPts val="0"/>
              </a:spcAft>
              <a:buNone/>
            </a:pPr>
            <a:r>
              <a:rPr i="1" lang="en-IN" sz="2400">
                <a:solidFill>
                  <a:schemeClr val="dk1"/>
                </a:solidFill>
                <a:latin typeface="Calibri"/>
                <a:ea typeface="Calibri"/>
                <a:cs typeface="Calibri"/>
                <a:sym typeface="Calibri"/>
              </a:rPr>
              <a:t>modeling of the</a:t>
            </a:r>
            <a:r>
              <a:rPr b="1" i="1" lang="en-IN" sz="2400">
                <a:solidFill>
                  <a:schemeClr val="dk1"/>
                </a:solidFill>
                <a:latin typeface="Calibri"/>
                <a:ea typeface="Calibri"/>
                <a:cs typeface="Calibri"/>
                <a:sym typeface="Calibri"/>
              </a:rPr>
              <a:t> seasonal component </a:t>
            </a:r>
            <a:r>
              <a:rPr i="1" lang="en-IN" sz="2400">
                <a:solidFill>
                  <a:schemeClr val="dk1"/>
                </a:solidFill>
                <a:latin typeface="Calibri"/>
                <a:ea typeface="Calibri"/>
                <a:cs typeface="Calibri"/>
                <a:sym typeface="Calibri"/>
              </a:rPr>
              <a:t>of the series is called </a:t>
            </a:r>
            <a:r>
              <a:rPr b="1" i="1" lang="en-IN" sz="2400">
                <a:solidFill>
                  <a:schemeClr val="dk1"/>
                </a:solidFill>
                <a:latin typeface="Calibri"/>
                <a:ea typeface="Calibri"/>
                <a:cs typeface="Calibri"/>
                <a:sym typeface="Calibri"/>
              </a:rPr>
              <a:t>SARIMA. </a:t>
            </a:r>
            <a:endParaRPr b="1" i="1"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i="1" sz="2400">
              <a:solidFill>
                <a:schemeClr val="dk1"/>
              </a:solidFill>
              <a:latin typeface="Calibri"/>
              <a:ea typeface="Calibri"/>
              <a:cs typeface="Calibri"/>
              <a:sym typeface="Calibri"/>
            </a:endParaRPr>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